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  <p:sldMasterId id="2147483784" r:id="rId5"/>
  </p:sldMasterIdLst>
  <p:notesMasterIdLst>
    <p:notesMasterId r:id="rId30"/>
  </p:notesMasterIdLst>
  <p:handoutMasterIdLst>
    <p:handoutMasterId r:id="rId31"/>
  </p:handoutMasterIdLst>
  <p:sldIdLst>
    <p:sldId id="268" r:id="rId6"/>
    <p:sldId id="261" r:id="rId7"/>
    <p:sldId id="271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5" r:id="rId19"/>
    <p:sldId id="286" r:id="rId20"/>
    <p:sldId id="291" r:id="rId21"/>
    <p:sldId id="287" r:id="rId22"/>
    <p:sldId id="288" r:id="rId23"/>
    <p:sldId id="290" r:id="rId24"/>
    <p:sldId id="284" r:id="rId25"/>
    <p:sldId id="281" r:id="rId26"/>
    <p:sldId id="282" r:id="rId27"/>
    <p:sldId id="283" r:id="rId28"/>
    <p:sldId id="26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4EB7E-8BF2-41A8-BC94-69407B10A373}" v="57" dt="2023-09-27T20:27:06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5" autoAdjust="0"/>
  </p:normalViewPr>
  <p:slideViewPr>
    <p:cSldViewPr snapToGrid="0" snapToObjects="1">
      <p:cViewPr varScale="1">
        <p:scale>
          <a:sx n="82" d="100"/>
          <a:sy n="82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Invite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Collaborate 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grow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X="86926" custLinFactNeighborX="100000" custLinFactNeighborY="-7251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X="125711" custLinFactNeighborX="200000" custLinFactNeighborY="-656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X="-100000" custLinFactNeighborX="-101344" custLinFactNeighborY="-7757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X="-147051" custLinFactNeighborX="-200000" custLinFactNeighborY="-6567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1D8729-C869-454F-8C10-46269420373A}" type="doc">
      <dgm:prSet loTypeId="urn:microsoft.com/office/officeart/2005/8/layout/orgChart1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81B1260-4C46-4E8E-9712-27907D149044}">
      <dgm:prSet phldrT="[Text]" custT="1"/>
      <dgm:spPr/>
      <dgm:t>
        <a:bodyPr/>
        <a:lstStyle/>
        <a:p>
          <a:r>
            <a:rPr lang="ar-EG" sz="2800" b="1" dirty="0"/>
            <a:t>مرتين</a:t>
          </a:r>
          <a:endParaRPr lang="en-US" sz="2800" b="1" dirty="0"/>
        </a:p>
      </dgm:t>
    </dgm:pt>
    <dgm:pt modelId="{F6A70AFD-0949-404F-A3F3-06DE930F0FBD}" type="parTrans" cxnId="{4AFBA9A1-1CDB-4035-B698-87AFC44DF1FE}">
      <dgm:prSet/>
      <dgm:spPr/>
      <dgm:t>
        <a:bodyPr/>
        <a:lstStyle/>
        <a:p>
          <a:endParaRPr lang="en-US" sz="2800"/>
        </a:p>
      </dgm:t>
    </dgm:pt>
    <dgm:pt modelId="{A11D8309-ADE0-4BB7-81BD-B2C46497822F}" type="sibTrans" cxnId="{4AFBA9A1-1CDB-4035-B698-87AFC44DF1FE}">
      <dgm:prSet/>
      <dgm:spPr/>
      <dgm:t>
        <a:bodyPr/>
        <a:lstStyle/>
        <a:p>
          <a:endParaRPr lang="en-US" sz="2800"/>
        </a:p>
      </dgm:t>
    </dgm:pt>
    <dgm:pt modelId="{C2476B89-1FB5-4565-868C-31E8514D82D3}" type="asst">
      <dgm:prSet phldrT="[Text]" custT="1"/>
      <dgm:spPr/>
      <dgm:t>
        <a:bodyPr/>
        <a:lstStyle/>
        <a:p>
          <a:r>
            <a:rPr lang="ar-EG" sz="2800" b="1" dirty="0"/>
            <a:t>شهر برمهات</a:t>
          </a:r>
          <a:endParaRPr lang="en-US" sz="2800" b="1" dirty="0"/>
        </a:p>
      </dgm:t>
    </dgm:pt>
    <dgm:pt modelId="{2C07A6F8-7FCE-4719-A449-B247551BDFCC}" type="parTrans" cxnId="{E4CA33BA-B3BA-403A-A7C6-379696ABC160}">
      <dgm:prSet/>
      <dgm:spPr/>
      <dgm:t>
        <a:bodyPr/>
        <a:lstStyle/>
        <a:p>
          <a:endParaRPr lang="en-US" sz="2800"/>
        </a:p>
      </dgm:t>
    </dgm:pt>
    <dgm:pt modelId="{058B4D57-16D1-48A6-99BC-2DE781E90C3E}" type="sibTrans" cxnId="{E4CA33BA-B3BA-403A-A7C6-379696ABC160}">
      <dgm:prSet/>
      <dgm:spPr/>
      <dgm:t>
        <a:bodyPr/>
        <a:lstStyle/>
        <a:p>
          <a:endParaRPr lang="en-US" sz="2800"/>
        </a:p>
      </dgm:t>
    </dgm:pt>
    <dgm:pt modelId="{D54BF8E9-F134-403B-9056-8FEE74A3C716}">
      <dgm:prSet phldrT="[Text]" custT="1"/>
      <dgm:spPr/>
      <dgm:t>
        <a:bodyPr/>
        <a:lstStyle/>
        <a:p>
          <a:r>
            <a:rPr lang="ar-EG" sz="2800" b="1" dirty="0"/>
            <a:t>شهر توت</a:t>
          </a:r>
          <a:endParaRPr lang="en-US" sz="2800" b="1" dirty="0"/>
        </a:p>
      </dgm:t>
    </dgm:pt>
    <dgm:pt modelId="{BA7F1E8A-490E-4FF6-A3B0-6039DFDD023E}" type="sibTrans" cxnId="{E9DA5015-B81F-4F77-914A-D2FB93CFFAB7}">
      <dgm:prSet/>
      <dgm:spPr/>
      <dgm:t>
        <a:bodyPr/>
        <a:lstStyle/>
        <a:p>
          <a:endParaRPr lang="en-US" sz="2800"/>
        </a:p>
      </dgm:t>
    </dgm:pt>
    <dgm:pt modelId="{5A0DB3CB-2809-4986-900C-58EB07790511}" type="parTrans" cxnId="{E9DA5015-B81F-4F77-914A-D2FB93CFFAB7}">
      <dgm:prSet/>
      <dgm:spPr/>
      <dgm:t>
        <a:bodyPr/>
        <a:lstStyle/>
        <a:p>
          <a:endParaRPr lang="en-US" sz="2800"/>
        </a:p>
      </dgm:t>
    </dgm:pt>
    <dgm:pt modelId="{862EDA83-27E7-4853-B8F9-46245CBFB291}">
      <dgm:prSet custT="1"/>
      <dgm:spPr/>
      <dgm:t>
        <a:bodyPr/>
        <a:lstStyle/>
        <a:p>
          <a:r>
            <a:rPr lang="ar-EG" sz="2800" b="1" dirty="0"/>
            <a:t>يوم 10 برمهات</a:t>
          </a:r>
          <a:endParaRPr lang="en-US" sz="2800" b="1" dirty="0"/>
        </a:p>
      </dgm:t>
    </dgm:pt>
    <dgm:pt modelId="{28F2E12E-DDA0-4B15-AED8-90177CACF3BF}" type="parTrans" cxnId="{528984EE-46F7-4611-A640-9BF690B2D449}">
      <dgm:prSet/>
      <dgm:spPr/>
      <dgm:t>
        <a:bodyPr/>
        <a:lstStyle/>
        <a:p>
          <a:endParaRPr lang="en-US" sz="2800"/>
        </a:p>
      </dgm:t>
    </dgm:pt>
    <dgm:pt modelId="{51DFD301-DBFC-4A83-A222-713A031FFD28}" type="sibTrans" cxnId="{528984EE-46F7-4611-A640-9BF690B2D449}">
      <dgm:prSet/>
      <dgm:spPr/>
      <dgm:t>
        <a:bodyPr/>
        <a:lstStyle/>
        <a:p>
          <a:endParaRPr lang="en-US" sz="2800"/>
        </a:p>
      </dgm:t>
    </dgm:pt>
    <dgm:pt modelId="{3C5F2F1D-AFD6-43EB-BDD4-7B08D780EF35}">
      <dgm:prSet custT="1"/>
      <dgm:spPr/>
      <dgm:t>
        <a:bodyPr/>
        <a:lstStyle/>
        <a:p>
          <a:r>
            <a:rPr lang="ar-EG" sz="2800" b="1" dirty="0"/>
            <a:t>3 أيام من يوم 17 توت إلى 19 توت</a:t>
          </a:r>
          <a:endParaRPr lang="en-US" sz="2800" b="1" dirty="0"/>
        </a:p>
      </dgm:t>
    </dgm:pt>
    <dgm:pt modelId="{C67D91EE-FE07-46F7-8DF1-E55BAF4D8CDD}" type="parTrans" cxnId="{F2391A7E-426E-414A-95A7-3A5DBCB03B25}">
      <dgm:prSet/>
      <dgm:spPr/>
      <dgm:t>
        <a:bodyPr/>
        <a:lstStyle/>
        <a:p>
          <a:endParaRPr lang="en-US" sz="2800"/>
        </a:p>
      </dgm:t>
    </dgm:pt>
    <dgm:pt modelId="{396FA0A7-42DC-4134-8FB4-89FCE37EEAEC}" type="sibTrans" cxnId="{F2391A7E-426E-414A-95A7-3A5DBCB03B25}">
      <dgm:prSet/>
      <dgm:spPr/>
      <dgm:t>
        <a:bodyPr/>
        <a:lstStyle/>
        <a:p>
          <a:endParaRPr lang="en-US" sz="2800"/>
        </a:p>
      </dgm:t>
    </dgm:pt>
    <dgm:pt modelId="{0E3B3F85-DEBE-4B12-B223-A65A24360DD3}" type="pres">
      <dgm:prSet presAssocID="{6C1D8729-C869-454F-8C10-4626942037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2510FC-5FD6-4C6C-9F77-31D02E95D0DD}" type="pres">
      <dgm:prSet presAssocID="{D81B1260-4C46-4E8E-9712-27907D149044}" presName="hierRoot1" presStyleCnt="0">
        <dgm:presLayoutVars>
          <dgm:hierBranch val="init"/>
        </dgm:presLayoutVars>
      </dgm:prSet>
      <dgm:spPr/>
    </dgm:pt>
    <dgm:pt modelId="{D9AA5BDF-7F1E-407D-B3A3-9BD2FC9E089A}" type="pres">
      <dgm:prSet presAssocID="{D81B1260-4C46-4E8E-9712-27907D149044}" presName="rootComposite1" presStyleCnt="0"/>
      <dgm:spPr/>
    </dgm:pt>
    <dgm:pt modelId="{F2768478-B2A8-4754-B1B5-AE1341578F20}" type="pres">
      <dgm:prSet presAssocID="{D81B1260-4C46-4E8E-9712-27907D149044}" presName="rootText1" presStyleLbl="node0" presStyleIdx="0" presStyleCnt="1" custLinFactNeighborX="1617" custLinFactNeighborY="-206">
        <dgm:presLayoutVars>
          <dgm:chPref val="3"/>
        </dgm:presLayoutVars>
      </dgm:prSet>
      <dgm:spPr/>
    </dgm:pt>
    <dgm:pt modelId="{8DBA76B7-370A-458B-8C6A-FF1D1E9700BF}" type="pres">
      <dgm:prSet presAssocID="{D81B1260-4C46-4E8E-9712-27907D149044}" presName="rootConnector1" presStyleLbl="node1" presStyleIdx="0" presStyleCnt="0"/>
      <dgm:spPr/>
    </dgm:pt>
    <dgm:pt modelId="{9D1421BA-A67E-4C99-9167-ECB5F4D43F13}" type="pres">
      <dgm:prSet presAssocID="{D81B1260-4C46-4E8E-9712-27907D149044}" presName="hierChild2" presStyleCnt="0"/>
      <dgm:spPr/>
    </dgm:pt>
    <dgm:pt modelId="{844A28F9-5903-408C-9996-7207D04BE1B5}" type="pres">
      <dgm:prSet presAssocID="{5A0DB3CB-2809-4986-900C-58EB07790511}" presName="Name37" presStyleLbl="parChTrans1D2" presStyleIdx="0" presStyleCnt="2"/>
      <dgm:spPr/>
    </dgm:pt>
    <dgm:pt modelId="{6EF3B3C4-1227-47C9-976F-D98B2997F8E9}" type="pres">
      <dgm:prSet presAssocID="{D54BF8E9-F134-403B-9056-8FEE74A3C716}" presName="hierRoot2" presStyleCnt="0">
        <dgm:presLayoutVars>
          <dgm:hierBranch val="init"/>
        </dgm:presLayoutVars>
      </dgm:prSet>
      <dgm:spPr/>
    </dgm:pt>
    <dgm:pt modelId="{838E7367-5347-4ADA-BC66-EAC69E77CF41}" type="pres">
      <dgm:prSet presAssocID="{D54BF8E9-F134-403B-9056-8FEE74A3C716}" presName="rootComposite" presStyleCnt="0"/>
      <dgm:spPr/>
    </dgm:pt>
    <dgm:pt modelId="{4A401EA4-383A-455D-9829-24DBDC971A20}" type="pres">
      <dgm:prSet presAssocID="{D54BF8E9-F134-403B-9056-8FEE74A3C716}" presName="rootText" presStyleLbl="node2" presStyleIdx="0" presStyleCnt="1" custScaleX="117323" custScaleY="106347" custLinFactX="6766" custLinFactY="-100000" custLinFactNeighborX="100000" custLinFactNeighborY="-192106">
        <dgm:presLayoutVars>
          <dgm:chPref val="3"/>
        </dgm:presLayoutVars>
      </dgm:prSet>
      <dgm:spPr/>
    </dgm:pt>
    <dgm:pt modelId="{52F786CE-5E36-404E-9D40-21B2B997CFE8}" type="pres">
      <dgm:prSet presAssocID="{D54BF8E9-F134-403B-9056-8FEE74A3C716}" presName="rootConnector" presStyleLbl="node2" presStyleIdx="0" presStyleCnt="1"/>
      <dgm:spPr/>
    </dgm:pt>
    <dgm:pt modelId="{C25B1B63-85EC-4A69-B993-5B7232F7AD52}" type="pres">
      <dgm:prSet presAssocID="{D54BF8E9-F134-403B-9056-8FEE74A3C716}" presName="hierChild4" presStyleCnt="0"/>
      <dgm:spPr/>
    </dgm:pt>
    <dgm:pt modelId="{76E1E9A6-4A09-40F9-9DDB-10521550FA3A}" type="pres">
      <dgm:prSet presAssocID="{C67D91EE-FE07-46F7-8DF1-E55BAF4D8CDD}" presName="Name37" presStyleLbl="parChTrans1D3" presStyleIdx="0" presStyleCnt="2"/>
      <dgm:spPr/>
    </dgm:pt>
    <dgm:pt modelId="{1BD43979-9521-409A-A819-139572CBA265}" type="pres">
      <dgm:prSet presAssocID="{3C5F2F1D-AFD6-43EB-BDD4-7B08D780EF35}" presName="hierRoot2" presStyleCnt="0">
        <dgm:presLayoutVars>
          <dgm:hierBranch val="init"/>
        </dgm:presLayoutVars>
      </dgm:prSet>
      <dgm:spPr/>
    </dgm:pt>
    <dgm:pt modelId="{1D1AD73F-FD7C-4D61-AE2A-065751BED367}" type="pres">
      <dgm:prSet presAssocID="{3C5F2F1D-AFD6-43EB-BDD4-7B08D780EF35}" presName="rootComposite" presStyleCnt="0"/>
      <dgm:spPr/>
    </dgm:pt>
    <dgm:pt modelId="{44266057-1654-4F13-BA67-A23F645E616E}" type="pres">
      <dgm:prSet presAssocID="{3C5F2F1D-AFD6-43EB-BDD4-7B08D780EF35}" presName="rootText" presStyleLbl="node3" presStyleIdx="0" presStyleCnt="2" custScaleX="134293" custScaleY="189783" custLinFactX="16507" custLinFactY="-100000" custLinFactNeighborX="100000" custLinFactNeighborY="-179077">
        <dgm:presLayoutVars>
          <dgm:chPref val="3"/>
        </dgm:presLayoutVars>
      </dgm:prSet>
      <dgm:spPr/>
    </dgm:pt>
    <dgm:pt modelId="{AD765149-FF2F-4D57-A212-C4E600783C95}" type="pres">
      <dgm:prSet presAssocID="{3C5F2F1D-AFD6-43EB-BDD4-7B08D780EF35}" presName="rootConnector" presStyleLbl="node3" presStyleIdx="0" presStyleCnt="2"/>
      <dgm:spPr/>
    </dgm:pt>
    <dgm:pt modelId="{1933B008-A8BF-4501-B4DB-1CFFAC6B7653}" type="pres">
      <dgm:prSet presAssocID="{3C5F2F1D-AFD6-43EB-BDD4-7B08D780EF35}" presName="hierChild4" presStyleCnt="0"/>
      <dgm:spPr/>
    </dgm:pt>
    <dgm:pt modelId="{831E8BD1-3B3F-4371-9017-5D6DC74BE837}" type="pres">
      <dgm:prSet presAssocID="{3C5F2F1D-AFD6-43EB-BDD4-7B08D780EF35}" presName="hierChild5" presStyleCnt="0"/>
      <dgm:spPr/>
    </dgm:pt>
    <dgm:pt modelId="{E93AC4BE-C9F3-4F23-9303-183104E66851}" type="pres">
      <dgm:prSet presAssocID="{D54BF8E9-F134-403B-9056-8FEE74A3C716}" presName="hierChild5" presStyleCnt="0"/>
      <dgm:spPr/>
    </dgm:pt>
    <dgm:pt modelId="{DA0166A7-9E85-42A8-967D-5896CA2EA268}" type="pres">
      <dgm:prSet presAssocID="{D81B1260-4C46-4E8E-9712-27907D149044}" presName="hierChild3" presStyleCnt="0"/>
      <dgm:spPr/>
    </dgm:pt>
    <dgm:pt modelId="{D5845FFD-FBED-4EA1-890D-E3F767C8A3AE}" type="pres">
      <dgm:prSet presAssocID="{2C07A6F8-7FCE-4719-A449-B247551BDFCC}" presName="Name111" presStyleLbl="parChTrans1D2" presStyleIdx="1" presStyleCnt="2"/>
      <dgm:spPr/>
    </dgm:pt>
    <dgm:pt modelId="{4DC9360A-F05F-44C7-9923-B9AFEC4390EA}" type="pres">
      <dgm:prSet presAssocID="{C2476B89-1FB5-4565-868C-31E8514D82D3}" presName="hierRoot3" presStyleCnt="0">
        <dgm:presLayoutVars>
          <dgm:hierBranch val="init"/>
        </dgm:presLayoutVars>
      </dgm:prSet>
      <dgm:spPr/>
    </dgm:pt>
    <dgm:pt modelId="{C489888D-B6EC-4034-AD63-6E476CF37A3A}" type="pres">
      <dgm:prSet presAssocID="{C2476B89-1FB5-4565-868C-31E8514D82D3}" presName="rootComposite3" presStyleCnt="0"/>
      <dgm:spPr/>
    </dgm:pt>
    <dgm:pt modelId="{F10854F4-EE74-4EDE-B35C-4363F0677AA4}" type="pres">
      <dgm:prSet presAssocID="{C2476B89-1FB5-4565-868C-31E8514D82D3}" presName="rootText3" presStyleLbl="asst1" presStyleIdx="0" presStyleCnt="1" custLinFactNeighborX="26036" custLinFactNeighborY="-4844">
        <dgm:presLayoutVars>
          <dgm:chPref val="3"/>
        </dgm:presLayoutVars>
      </dgm:prSet>
      <dgm:spPr/>
    </dgm:pt>
    <dgm:pt modelId="{3F9D59D1-A811-485C-B3C1-2E92B2DFBABB}" type="pres">
      <dgm:prSet presAssocID="{C2476B89-1FB5-4565-868C-31E8514D82D3}" presName="rootConnector3" presStyleLbl="asst1" presStyleIdx="0" presStyleCnt="1"/>
      <dgm:spPr/>
    </dgm:pt>
    <dgm:pt modelId="{9C5D0803-8CDF-40D0-A28F-4999A80A72B4}" type="pres">
      <dgm:prSet presAssocID="{C2476B89-1FB5-4565-868C-31E8514D82D3}" presName="hierChild6" presStyleCnt="0"/>
      <dgm:spPr/>
    </dgm:pt>
    <dgm:pt modelId="{FCD58789-EC0A-4D12-913A-51A40F67DE0B}" type="pres">
      <dgm:prSet presAssocID="{28F2E12E-DDA0-4B15-AED8-90177CACF3BF}" presName="Name37" presStyleLbl="parChTrans1D3" presStyleIdx="1" presStyleCnt="2"/>
      <dgm:spPr/>
    </dgm:pt>
    <dgm:pt modelId="{6EEF0B28-09D9-4B67-BEB0-A9CFB464812E}" type="pres">
      <dgm:prSet presAssocID="{862EDA83-27E7-4853-B8F9-46245CBFB291}" presName="hierRoot2" presStyleCnt="0">
        <dgm:presLayoutVars>
          <dgm:hierBranch val="init"/>
        </dgm:presLayoutVars>
      </dgm:prSet>
      <dgm:spPr/>
    </dgm:pt>
    <dgm:pt modelId="{A942E8B9-BE89-474D-95DA-48C0E8738E9E}" type="pres">
      <dgm:prSet presAssocID="{862EDA83-27E7-4853-B8F9-46245CBFB291}" presName="rootComposite" presStyleCnt="0"/>
      <dgm:spPr/>
    </dgm:pt>
    <dgm:pt modelId="{E44BA9FA-63B6-4ABC-A41D-4ACE179B8754}" type="pres">
      <dgm:prSet presAssocID="{862EDA83-27E7-4853-B8F9-46245CBFB291}" presName="rootText" presStyleLbl="node3" presStyleIdx="1" presStyleCnt="2" custLinFactX="-5651" custLinFactNeighborX="-100000" custLinFactNeighborY="20950">
        <dgm:presLayoutVars>
          <dgm:chPref val="3"/>
        </dgm:presLayoutVars>
      </dgm:prSet>
      <dgm:spPr/>
    </dgm:pt>
    <dgm:pt modelId="{667453AC-6E14-4CEE-8C16-B4383F8B1559}" type="pres">
      <dgm:prSet presAssocID="{862EDA83-27E7-4853-B8F9-46245CBFB291}" presName="rootConnector" presStyleLbl="node3" presStyleIdx="1" presStyleCnt="2"/>
      <dgm:spPr/>
    </dgm:pt>
    <dgm:pt modelId="{A8425250-7784-49E3-9EC5-720DAD520F88}" type="pres">
      <dgm:prSet presAssocID="{862EDA83-27E7-4853-B8F9-46245CBFB291}" presName="hierChild4" presStyleCnt="0"/>
      <dgm:spPr/>
    </dgm:pt>
    <dgm:pt modelId="{14C82CD5-5A49-4E0A-B8B7-9DDB5A941FC1}" type="pres">
      <dgm:prSet presAssocID="{862EDA83-27E7-4853-B8F9-46245CBFB291}" presName="hierChild5" presStyleCnt="0"/>
      <dgm:spPr/>
    </dgm:pt>
    <dgm:pt modelId="{BDC2C273-BA73-4767-9FCB-17DEE00049D2}" type="pres">
      <dgm:prSet presAssocID="{C2476B89-1FB5-4565-868C-31E8514D82D3}" presName="hierChild7" presStyleCnt="0"/>
      <dgm:spPr/>
    </dgm:pt>
  </dgm:ptLst>
  <dgm:cxnLst>
    <dgm:cxn modelId="{AF761104-FD92-4024-AF4F-F667D0286D5D}" type="presOf" srcId="{28F2E12E-DDA0-4B15-AED8-90177CACF3BF}" destId="{FCD58789-EC0A-4D12-913A-51A40F67DE0B}" srcOrd="0" destOrd="0" presId="urn:microsoft.com/office/officeart/2005/8/layout/orgChart1"/>
    <dgm:cxn modelId="{03000B06-5C2B-4DE1-8E06-940766C87D85}" type="presOf" srcId="{3C5F2F1D-AFD6-43EB-BDD4-7B08D780EF35}" destId="{44266057-1654-4F13-BA67-A23F645E616E}" srcOrd="0" destOrd="0" presId="urn:microsoft.com/office/officeart/2005/8/layout/orgChart1"/>
    <dgm:cxn modelId="{7953A414-F6D3-4F4A-AB28-AFA241D12357}" type="presOf" srcId="{D54BF8E9-F134-403B-9056-8FEE74A3C716}" destId="{4A401EA4-383A-455D-9829-24DBDC971A20}" srcOrd="0" destOrd="0" presId="urn:microsoft.com/office/officeart/2005/8/layout/orgChart1"/>
    <dgm:cxn modelId="{E9DA5015-B81F-4F77-914A-D2FB93CFFAB7}" srcId="{D81B1260-4C46-4E8E-9712-27907D149044}" destId="{D54BF8E9-F134-403B-9056-8FEE74A3C716}" srcOrd="1" destOrd="0" parTransId="{5A0DB3CB-2809-4986-900C-58EB07790511}" sibTransId="{BA7F1E8A-490E-4FF6-A3B0-6039DFDD023E}"/>
    <dgm:cxn modelId="{57860329-F9AE-4EAD-A21B-88F197A443E4}" type="presOf" srcId="{D81B1260-4C46-4E8E-9712-27907D149044}" destId="{F2768478-B2A8-4754-B1B5-AE1341578F20}" srcOrd="0" destOrd="0" presId="urn:microsoft.com/office/officeart/2005/8/layout/orgChart1"/>
    <dgm:cxn modelId="{16AEF960-E2B2-4E55-9511-DBB4E5BBA855}" type="presOf" srcId="{D54BF8E9-F134-403B-9056-8FEE74A3C716}" destId="{52F786CE-5E36-404E-9D40-21B2B997CFE8}" srcOrd="1" destOrd="0" presId="urn:microsoft.com/office/officeart/2005/8/layout/orgChart1"/>
    <dgm:cxn modelId="{CE5C6447-ECA8-4308-A516-B2315B6A5211}" type="presOf" srcId="{2C07A6F8-7FCE-4719-A449-B247551BDFCC}" destId="{D5845FFD-FBED-4EA1-890D-E3F767C8A3AE}" srcOrd="0" destOrd="0" presId="urn:microsoft.com/office/officeart/2005/8/layout/orgChart1"/>
    <dgm:cxn modelId="{71DE8E4D-F29A-45A4-B2E9-79DF0BD944DE}" type="presOf" srcId="{862EDA83-27E7-4853-B8F9-46245CBFB291}" destId="{667453AC-6E14-4CEE-8C16-B4383F8B1559}" srcOrd="1" destOrd="0" presId="urn:microsoft.com/office/officeart/2005/8/layout/orgChart1"/>
    <dgm:cxn modelId="{F2391A7E-426E-414A-95A7-3A5DBCB03B25}" srcId="{D54BF8E9-F134-403B-9056-8FEE74A3C716}" destId="{3C5F2F1D-AFD6-43EB-BDD4-7B08D780EF35}" srcOrd="0" destOrd="0" parTransId="{C67D91EE-FE07-46F7-8DF1-E55BAF4D8CDD}" sibTransId="{396FA0A7-42DC-4134-8FB4-89FCE37EEAEC}"/>
    <dgm:cxn modelId="{D906CC7F-CD54-46C2-A4BF-448157ED6B16}" type="presOf" srcId="{6C1D8729-C869-454F-8C10-46269420373A}" destId="{0E3B3F85-DEBE-4B12-B223-A65A24360DD3}" srcOrd="0" destOrd="0" presId="urn:microsoft.com/office/officeart/2005/8/layout/orgChart1"/>
    <dgm:cxn modelId="{32F04DA1-2F93-4FC1-973F-0730F28F9223}" type="presOf" srcId="{5A0DB3CB-2809-4986-900C-58EB07790511}" destId="{844A28F9-5903-408C-9996-7207D04BE1B5}" srcOrd="0" destOrd="0" presId="urn:microsoft.com/office/officeart/2005/8/layout/orgChart1"/>
    <dgm:cxn modelId="{4AFBA9A1-1CDB-4035-B698-87AFC44DF1FE}" srcId="{6C1D8729-C869-454F-8C10-46269420373A}" destId="{D81B1260-4C46-4E8E-9712-27907D149044}" srcOrd="0" destOrd="0" parTransId="{F6A70AFD-0949-404F-A3F3-06DE930F0FBD}" sibTransId="{A11D8309-ADE0-4BB7-81BD-B2C46497822F}"/>
    <dgm:cxn modelId="{A41380B1-43B0-43C0-8294-ED000C6B3C1D}" type="presOf" srcId="{D81B1260-4C46-4E8E-9712-27907D149044}" destId="{8DBA76B7-370A-458B-8C6A-FF1D1E9700BF}" srcOrd="1" destOrd="0" presId="urn:microsoft.com/office/officeart/2005/8/layout/orgChart1"/>
    <dgm:cxn modelId="{E4CA33BA-B3BA-403A-A7C6-379696ABC160}" srcId="{D81B1260-4C46-4E8E-9712-27907D149044}" destId="{C2476B89-1FB5-4565-868C-31E8514D82D3}" srcOrd="0" destOrd="0" parTransId="{2C07A6F8-7FCE-4719-A449-B247551BDFCC}" sibTransId="{058B4D57-16D1-48A6-99BC-2DE781E90C3E}"/>
    <dgm:cxn modelId="{0C41C4C1-C532-4DDD-ADBB-124B8475BBAF}" type="presOf" srcId="{862EDA83-27E7-4853-B8F9-46245CBFB291}" destId="{E44BA9FA-63B6-4ABC-A41D-4ACE179B8754}" srcOrd="0" destOrd="0" presId="urn:microsoft.com/office/officeart/2005/8/layout/orgChart1"/>
    <dgm:cxn modelId="{D10175C4-7449-4727-AC8B-E2823E9A8498}" type="presOf" srcId="{C2476B89-1FB5-4565-868C-31E8514D82D3}" destId="{F10854F4-EE74-4EDE-B35C-4363F0677AA4}" srcOrd="0" destOrd="0" presId="urn:microsoft.com/office/officeart/2005/8/layout/orgChart1"/>
    <dgm:cxn modelId="{3CB575CC-2BDC-42FE-840D-D120B6F21711}" type="presOf" srcId="{C67D91EE-FE07-46F7-8DF1-E55BAF4D8CDD}" destId="{76E1E9A6-4A09-40F9-9DDB-10521550FA3A}" srcOrd="0" destOrd="0" presId="urn:microsoft.com/office/officeart/2005/8/layout/orgChart1"/>
    <dgm:cxn modelId="{05A2B3E9-48A0-4B83-BC09-57027979D45C}" type="presOf" srcId="{C2476B89-1FB5-4565-868C-31E8514D82D3}" destId="{3F9D59D1-A811-485C-B3C1-2E92B2DFBABB}" srcOrd="1" destOrd="0" presId="urn:microsoft.com/office/officeart/2005/8/layout/orgChart1"/>
    <dgm:cxn modelId="{528984EE-46F7-4611-A640-9BF690B2D449}" srcId="{C2476B89-1FB5-4565-868C-31E8514D82D3}" destId="{862EDA83-27E7-4853-B8F9-46245CBFB291}" srcOrd="0" destOrd="0" parTransId="{28F2E12E-DDA0-4B15-AED8-90177CACF3BF}" sibTransId="{51DFD301-DBFC-4A83-A222-713A031FFD28}"/>
    <dgm:cxn modelId="{0A255BEF-398E-473F-8155-9AE90DB1B51C}" type="presOf" srcId="{3C5F2F1D-AFD6-43EB-BDD4-7B08D780EF35}" destId="{AD765149-FF2F-4D57-A212-C4E600783C95}" srcOrd="1" destOrd="0" presId="urn:microsoft.com/office/officeart/2005/8/layout/orgChart1"/>
    <dgm:cxn modelId="{4A59A3CD-0777-4FEC-A4D1-D69A7CDAC360}" type="presParOf" srcId="{0E3B3F85-DEBE-4B12-B223-A65A24360DD3}" destId="{DA2510FC-5FD6-4C6C-9F77-31D02E95D0DD}" srcOrd="0" destOrd="0" presId="urn:microsoft.com/office/officeart/2005/8/layout/orgChart1"/>
    <dgm:cxn modelId="{13908738-C579-4DC8-9F73-87ECF66A8104}" type="presParOf" srcId="{DA2510FC-5FD6-4C6C-9F77-31D02E95D0DD}" destId="{D9AA5BDF-7F1E-407D-B3A3-9BD2FC9E089A}" srcOrd="0" destOrd="0" presId="urn:microsoft.com/office/officeart/2005/8/layout/orgChart1"/>
    <dgm:cxn modelId="{8F9ADEDF-2991-4719-8D0D-A29DADEEF5A3}" type="presParOf" srcId="{D9AA5BDF-7F1E-407D-B3A3-9BD2FC9E089A}" destId="{F2768478-B2A8-4754-B1B5-AE1341578F20}" srcOrd="0" destOrd="0" presId="urn:microsoft.com/office/officeart/2005/8/layout/orgChart1"/>
    <dgm:cxn modelId="{D56E1BBC-4C89-4C4C-925C-E5173D2CAAE8}" type="presParOf" srcId="{D9AA5BDF-7F1E-407D-B3A3-9BD2FC9E089A}" destId="{8DBA76B7-370A-458B-8C6A-FF1D1E9700BF}" srcOrd="1" destOrd="0" presId="urn:microsoft.com/office/officeart/2005/8/layout/orgChart1"/>
    <dgm:cxn modelId="{511098A6-949B-4C8C-9823-232155F15664}" type="presParOf" srcId="{DA2510FC-5FD6-4C6C-9F77-31D02E95D0DD}" destId="{9D1421BA-A67E-4C99-9167-ECB5F4D43F13}" srcOrd="1" destOrd="0" presId="urn:microsoft.com/office/officeart/2005/8/layout/orgChart1"/>
    <dgm:cxn modelId="{8029B2F8-6439-4460-8B29-8382BFF064D4}" type="presParOf" srcId="{9D1421BA-A67E-4C99-9167-ECB5F4D43F13}" destId="{844A28F9-5903-408C-9996-7207D04BE1B5}" srcOrd="0" destOrd="0" presId="urn:microsoft.com/office/officeart/2005/8/layout/orgChart1"/>
    <dgm:cxn modelId="{F910EC6E-816A-42B4-BB84-9439FCE7AC72}" type="presParOf" srcId="{9D1421BA-A67E-4C99-9167-ECB5F4D43F13}" destId="{6EF3B3C4-1227-47C9-976F-D98B2997F8E9}" srcOrd="1" destOrd="0" presId="urn:microsoft.com/office/officeart/2005/8/layout/orgChart1"/>
    <dgm:cxn modelId="{1FE34F7D-7076-4180-AB6C-02D67B647641}" type="presParOf" srcId="{6EF3B3C4-1227-47C9-976F-D98B2997F8E9}" destId="{838E7367-5347-4ADA-BC66-EAC69E77CF41}" srcOrd="0" destOrd="0" presId="urn:microsoft.com/office/officeart/2005/8/layout/orgChart1"/>
    <dgm:cxn modelId="{1F8864D8-C1BA-4B9D-9B2A-C562CD289639}" type="presParOf" srcId="{838E7367-5347-4ADA-BC66-EAC69E77CF41}" destId="{4A401EA4-383A-455D-9829-24DBDC971A20}" srcOrd="0" destOrd="0" presId="urn:microsoft.com/office/officeart/2005/8/layout/orgChart1"/>
    <dgm:cxn modelId="{1166B79D-9024-4641-8004-FD9CB525E969}" type="presParOf" srcId="{838E7367-5347-4ADA-BC66-EAC69E77CF41}" destId="{52F786CE-5E36-404E-9D40-21B2B997CFE8}" srcOrd="1" destOrd="0" presId="urn:microsoft.com/office/officeart/2005/8/layout/orgChart1"/>
    <dgm:cxn modelId="{1344D0D7-D66E-469F-9E64-D32D787D1EE6}" type="presParOf" srcId="{6EF3B3C4-1227-47C9-976F-D98B2997F8E9}" destId="{C25B1B63-85EC-4A69-B993-5B7232F7AD52}" srcOrd="1" destOrd="0" presId="urn:microsoft.com/office/officeart/2005/8/layout/orgChart1"/>
    <dgm:cxn modelId="{F9FF2E85-8081-4F84-B458-86AD8D4343E4}" type="presParOf" srcId="{C25B1B63-85EC-4A69-B993-5B7232F7AD52}" destId="{76E1E9A6-4A09-40F9-9DDB-10521550FA3A}" srcOrd="0" destOrd="0" presId="urn:microsoft.com/office/officeart/2005/8/layout/orgChart1"/>
    <dgm:cxn modelId="{8DFB92B4-F4DF-4E9B-BC46-54DF036ACF55}" type="presParOf" srcId="{C25B1B63-85EC-4A69-B993-5B7232F7AD52}" destId="{1BD43979-9521-409A-A819-139572CBA265}" srcOrd="1" destOrd="0" presId="urn:microsoft.com/office/officeart/2005/8/layout/orgChart1"/>
    <dgm:cxn modelId="{7E5B7FCD-9EF5-4EE5-80F7-E5FE3EB98FCD}" type="presParOf" srcId="{1BD43979-9521-409A-A819-139572CBA265}" destId="{1D1AD73F-FD7C-4D61-AE2A-065751BED367}" srcOrd="0" destOrd="0" presId="urn:microsoft.com/office/officeart/2005/8/layout/orgChart1"/>
    <dgm:cxn modelId="{C27CAE34-CDE3-4939-A4A0-1C748BA08A9C}" type="presParOf" srcId="{1D1AD73F-FD7C-4D61-AE2A-065751BED367}" destId="{44266057-1654-4F13-BA67-A23F645E616E}" srcOrd="0" destOrd="0" presId="urn:microsoft.com/office/officeart/2005/8/layout/orgChart1"/>
    <dgm:cxn modelId="{13A24240-06E5-4F20-8614-45F80105D10D}" type="presParOf" srcId="{1D1AD73F-FD7C-4D61-AE2A-065751BED367}" destId="{AD765149-FF2F-4D57-A212-C4E600783C95}" srcOrd="1" destOrd="0" presId="urn:microsoft.com/office/officeart/2005/8/layout/orgChart1"/>
    <dgm:cxn modelId="{49AF4612-3EB0-42F4-B088-95D5B6F65E80}" type="presParOf" srcId="{1BD43979-9521-409A-A819-139572CBA265}" destId="{1933B008-A8BF-4501-B4DB-1CFFAC6B7653}" srcOrd="1" destOrd="0" presId="urn:microsoft.com/office/officeart/2005/8/layout/orgChart1"/>
    <dgm:cxn modelId="{A1BD278F-0CBC-418C-8EF5-B5F28D1F7079}" type="presParOf" srcId="{1BD43979-9521-409A-A819-139572CBA265}" destId="{831E8BD1-3B3F-4371-9017-5D6DC74BE837}" srcOrd="2" destOrd="0" presId="urn:microsoft.com/office/officeart/2005/8/layout/orgChart1"/>
    <dgm:cxn modelId="{7E5D9A8C-BB7A-49C4-8BCC-231CC8A0B288}" type="presParOf" srcId="{6EF3B3C4-1227-47C9-976F-D98B2997F8E9}" destId="{E93AC4BE-C9F3-4F23-9303-183104E66851}" srcOrd="2" destOrd="0" presId="urn:microsoft.com/office/officeart/2005/8/layout/orgChart1"/>
    <dgm:cxn modelId="{81207A0D-4A05-4EE1-B5AF-CDBE2606C3B4}" type="presParOf" srcId="{DA2510FC-5FD6-4C6C-9F77-31D02E95D0DD}" destId="{DA0166A7-9E85-42A8-967D-5896CA2EA268}" srcOrd="2" destOrd="0" presId="urn:microsoft.com/office/officeart/2005/8/layout/orgChart1"/>
    <dgm:cxn modelId="{FC12869F-E6BA-4939-8822-60F84F62B398}" type="presParOf" srcId="{DA0166A7-9E85-42A8-967D-5896CA2EA268}" destId="{D5845FFD-FBED-4EA1-890D-E3F767C8A3AE}" srcOrd="0" destOrd="0" presId="urn:microsoft.com/office/officeart/2005/8/layout/orgChart1"/>
    <dgm:cxn modelId="{8DB241CB-ADA4-4D09-9903-3472AB913F57}" type="presParOf" srcId="{DA0166A7-9E85-42A8-967D-5896CA2EA268}" destId="{4DC9360A-F05F-44C7-9923-B9AFEC4390EA}" srcOrd="1" destOrd="0" presId="urn:microsoft.com/office/officeart/2005/8/layout/orgChart1"/>
    <dgm:cxn modelId="{480E4212-F3F2-40D5-BEB9-6C586FE3F7BA}" type="presParOf" srcId="{4DC9360A-F05F-44C7-9923-B9AFEC4390EA}" destId="{C489888D-B6EC-4034-AD63-6E476CF37A3A}" srcOrd="0" destOrd="0" presId="urn:microsoft.com/office/officeart/2005/8/layout/orgChart1"/>
    <dgm:cxn modelId="{B6246B34-12C6-404E-9981-FC87AA4802A2}" type="presParOf" srcId="{C489888D-B6EC-4034-AD63-6E476CF37A3A}" destId="{F10854F4-EE74-4EDE-B35C-4363F0677AA4}" srcOrd="0" destOrd="0" presId="urn:microsoft.com/office/officeart/2005/8/layout/orgChart1"/>
    <dgm:cxn modelId="{BD5B3E6B-29EA-459D-8002-008F277FAF81}" type="presParOf" srcId="{C489888D-B6EC-4034-AD63-6E476CF37A3A}" destId="{3F9D59D1-A811-485C-B3C1-2E92B2DFBABB}" srcOrd="1" destOrd="0" presId="urn:microsoft.com/office/officeart/2005/8/layout/orgChart1"/>
    <dgm:cxn modelId="{E532105D-4554-432A-80E6-EB9521444E75}" type="presParOf" srcId="{4DC9360A-F05F-44C7-9923-B9AFEC4390EA}" destId="{9C5D0803-8CDF-40D0-A28F-4999A80A72B4}" srcOrd="1" destOrd="0" presId="urn:microsoft.com/office/officeart/2005/8/layout/orgChart1"/>
    <dgm:cxn modelId="{D4A40251-6582-4774-BE13-ABF6B9F6A62B}" type="presParOf" srcId="{9C5D0803-8CDF-40D0-A28F-4999A80A72B4}" destId="{FCD58789-EC0A-4D12-913A-51A40F67DE0B}" srcOrd="0" destOrd="0" presId="urn:microsoft.com/office/officeart/2005/8/layout/orgChart1"/>
    <dgm:cxn modelId="{BC04E0CD-4C9F-4334-A091-5A3E3A59277F}" type="presParOf" srcId="{9C5D0803-8CDF-40D0-A28F-4999A80A72B4}" destId="{6EEF0B28-09D9-4B67-BEB0-A9CFB464812E}" srcOrd="1" destOrd="0" presId="urn:microsoft.com/office/officeart/2005/8/layout/orgChart1"/>
    <dgm:cxn modelId="{00A907CF-8754-4400-A25B-76FC582CFF2D}" type="presParOf" srcId="{6EEF0B28-09D9-4B67-BEB0-A9CFB464812E}" destId="{A942E8B9-BE89-474D-95DA-48C0E8738E9E}" srcOrd="0" destOrd="0" presId="urn:microsoft.com/office/officeart/2005/8/layout/orgChart1"/>
    <dgm:cxn modelId="{BF0A2A22-B486-419E-B913-5E8FAF61F4C1}" type="presParOf" srcId="{A942E8B9-BE89-474D-95DA-48C0E8738E9E}" destId="{E44BA9FA-63B6-4ABC-A41D-4ACE179B8754}" srcOrd="0" destOrd="0" presId="urn:microsoft.com/office/officeart/2005/8/layout/orgChart1"/>
    <dgm:cxn modelId="{40D1D447-0B68-4674-AE04-2113C9BC7629}" type="presParOf" srcId="{A942E8B9-BE89-474D-95DA-48C0E8738E9E}" destId="{667453AC-6E14-4CEE-8C16-B4383F8B1559}" srcOrd="1" destOrd="0" presId="urn:microsoft.com/office/officeart/2005/8/layout/orgChart1"/>
    <dgm:cxn modelId="{1B5E1E6C-ABA8-4EB1-940D-9FDF60566FF7}" type="presParOf" srcId="{6EEF0B28-09D9-4B67-BEB0-A9CFB464812E}" destId="{A8425250-7784-49E3-9EC5-720DAD520F88}" srcOrd="1" destOrd="0" presId="urn:microsoft.com/office/officeart/2005/8/layout/orgChart1"/>
    <dgm:cxn modelId="{2FB76E36-9D36-4F20-B646-86F5759F27C6}" type="presParOf" srcId="{6EEF0B28-09D9-4B67-BEB0-A9CFB464812E}" destId="{14C82CD5-5A49-4E0A-B8B7-9DDB5A941FC1}" srcOrd="2" destOrd="0" presId="urn:microsoft.com/office/officeart/2005/8/layout/orgChart1"/>
    <dgm:cxn modelId="{7DF6F94F-52E3-4D08-B4F5-298189ADE315}" type="presParOf" srcId="{4DC9360A-F05F-44C7-9923-B9AFEC4390EA}" destId="{BDC2C273-BA73-4767-9FCB-17DEE00049D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Invite</a:t>
          </a: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6665888" y="35468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7008888" y="754547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Collaborate </a:t>
          </a: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3510712" y="346528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3890143" y="754547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grow</a:t>
          </a: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58789-EC0A-4D12-913A-51A40F67DE0B}">
      <dsp:nvSpPr>
        <dsp:cNvPr id="0" name=""/>
        <dsp:cNvSpPr/>
      </dsp:nvSpPr>
      <dsp:spPr>
        <a:xfrm>
          <a:off x="3423347" y="1815611"/>
          <a:ext cx="254773" cy="899226"/>
        </a:xfrm>
        <a:custGeom>
          <a:avLst/>
          <a:gdLst/>
          <a:ahLst/>
          <a:cxnLst/>
          <a:rect l="0" t="0" r="0" b="0"/>
          <a:pathLst>
            <a:path>
              <a:moveTo>
                <a:pt x="254773" y="0"/>
              </a:moveTo>
              <a:lnTo>
                <a:pt x="254773" y="899226"/>
              </a:lnTo>
              <a:lnTo>
                <a:pt x="0" y="899226"/>
              </a:lnTo>
            </a:path>
          </a:pathLst>
        </a:custGeom>
        <a:noFill/>
        <a:ln w="15875" cap="rnd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845FFD-FBED-4EA1-890D-E3F767C8A3AE}">
      <dsp:nvSpPr>
        <dsp:cNvPr id="0" name=""/>
        <dsp:cNvSpPr/>
      </dsp:nvSpPr>
      <dsp:spPr>
        <a:xfrm>
          <a:off x="4441510" y="767004"/>
          <a:ext cx="779893" cy="666912"/>
        </a:xfrm>
        <a:custGeom>
          <a:avLst/>
          <a:gdLst/>
          <a:ahLst/>
          <a:cxnLst/>
          <a:rect l="0" t="0" r="0" b="0"/>
          <a:pathLst>
            <a:path>
              <a:moveTo>
                <a:pt x="779893" y="0"/>
              </a:moveTo>
              <a:lnTo>
                <a:pt x="779893" y="666912"/>
              </a:lnTo>
              <a:lnTo>
                <a:pt x="0" y="666912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1E9A6-4A09-40F9-9DDB-10521550FA3A}">
      <dsp:nvSpPr>
        <dsp:cNvPr id="0" name=""/>
        <dsp:cNvSpPr/>
      </dsp:nvSpPr>
      <dsp:spPr>
        <a:xfrm>
          <a:off x="6110292" y="1839161"/>
          <a:ext cx="417412" cy="1144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4477"/>
              </a:lnTo>
              <a:lnTo>
                <a:pt x="417412" y="1144477"/>
              </a:lnTo>
            </a:path>
          </a:pathLst>
        </a:custGeom>
        <a:noFill/>
        <a:ln w="15875" cap="rnd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A28F9-5903-408C-9996-7207D04BE1B5}">
      <dsp:nvSpPr>
        <dsp:cNvPr id="0" name=""/>
        <dsp:cNvSpPr/>
      </dsp:nvSpPr>
      <dsp:spPr>
        <a:xfrm>
          <a:off x="5221404" y="767004"/>
          <a:ext cx="1605392" cy="2603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004"/>
              </a:lnTo>
              <a:lnTo>
                <a:pt x="1605392" y="100004"/>
              </a:lnTo>
              <a:lnTo>
                <a:pt x="1605392" y="260315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68478-B2A8-4754-B1B5-AE1341578F20}">
      <dsp:nvSpPr>
        <dsp:cNvPr id="0" name=""/>
        <dsp:cNvSpPr/>
      </dsp:nvSpPr>
      <dsp:spPr>
        <a:xfrm>
          <a:off x="4458015" y="3614"/>
          <a:ext cx="1526778" cy="76338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2800" b="1" kern="1200" dirty="0"/>
            <a:t>مرتين</a:t>
          </a:r>
          <a:endParaRPr lang="en-US" sz="2800" b="1" kern="1200" dirty="0"/>
        </a:p>
      </dsp:txBody>
      <dsp:txXfrm>
        <a:off x="4458015" y="3614"/>
        <a:ext cx="1526778" cy="763389"/>
      </dsp:txXfrm>
    </dsp:sp>
    <dsp:sp modelId="{4A401EA4-383A-455D-9829-24DBDC971A20}">
      <dsp:nvSpPr>
        <dsp:cNvPr id="0" name=""/>
        <dsp:cNvSpPr/>
      </dsp:nvSpPr>
      <dsp:spPr>
        <a:xfrm>
          <a:off x="5931165" y="1027319"/>
          <a:ext cx="1791262" cy="811841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2800" b="1" kern="1200" dirty="0"/>
            <a:t>شهر توت</a:t>
          </a:r>
          <a:endParaRPr lang="en-US" sz="2800" b="1" kern="1200" dirty="0"/>
        </a:p>
      </dsp:txBody>
      <dsp:txXfrm>
        <a:off x="5931165" y="1027319"/>
        <a:ext cx="1791262" cy="811841"/>
      </dsp:txXfrm>
    </dsp:sp>
    <dsp:sp modelId="{44266057-1654-4F13-BA67-A23F645E616E}">
      <dsp:nvSpPr>
        <dsp:cNvPr id="0" name=""/>
        <dsp:cNvSpPr/>
      </dsp:nvSpPr>
      <dsp:spPr>
        <a:xfrm>
          <a:off x="6527705" y="2259247"/>
          <a:ext cx="2050357" cy="144878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2800" b="1" kern="1200" dirty="0"/>
            <a:t>3 أيام من يوم 17 توت إلى 19 توت</a:t>
          </a:r>
          <a:endParaRPr lang="en-US" sz="2800" b="1" kern="1200" dirty="0"/>
        </a:p>
      </dsp:txBody>
      <dsp:txXfrm>
        <a:off x="6527705" y="2259247"/>
        <a:ext cx="2050357" cy="1448783"/>
      </dsp:txXfrm>
    </dsp:sp>
    <dsp:sp modelId="{F10854F4-EE74-4EDE-B35C-4363F0677AA4}">
      <dsp:nvSpPr>
        <dsp:cNvPr id="0" name=""/>
        <dsp:cNvSpPr/>
      </dsp:nvSpPr>
      <dsp:spPr>
        <a:xfrm>
          <a:off x="2914732" y="1052221"/>
          <a:ext cx="1526778" cy="76338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2800" b="1" kern="1200" dirty="0"/>
            <a:t>شهر برمهات</a:t>
          </a:r>
          <a:endParaRPr lang="en-US" sz="2800" b="1" kern="1200" dirty="0"/>
        </a:p>
      </dsp:txBody>
      <dsp:txXfrm>
        <a:off x="2914732" y="1052221"/>
        <a:ext cx="1526778" cy="763389"/>
      </dsp:txXfrm>
    </dsp:sp>
    <dsp:sp modelId="{E44BA9FA-63B6-4ABC-A41D-4ACE179B8754}">
      <dsp:nvSpPr>
        <dsp:cNvPr id="0" name=""/>
        <dsp:cNvSpPr/>
      </dsp:nvSpPr>
      <dsp:spPr>
        <a:xfrm>
          <a:off x="1896569" y="2333143"/>
          <a:ext cx="1526778" cy="763389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2800" b="1" kern="1200" dirty="0"/>
            <a:t>يوم 10 برمهات</a:t>
          </a:r>
          <a:endParaRPr lang="en-US" sz="2800" b="1" kern="1200" dirty="0"/>
        </a:p>
      </dsp:txBody>
      <dsp:txXfrm>
        <a:off x="1896569" y="2333143"/>
        <a:ext cx="1526778" cy="763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27-Sep-23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27-Sep-23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214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28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2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2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96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15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0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82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98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7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8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92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58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80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9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77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0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93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83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7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46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9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73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49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36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52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82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68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26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281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79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03979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598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415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306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52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7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27-Sep-23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0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6.jp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0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microsoft.com/office/2007/relationships/hdphoto" Target="../media/hdphoto2.wdp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6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953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026" y="2019361"/>
            <a:ext cx="4576493" cy="1185832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002060"/>
                </a:solidFill>
              </a:rPr>
              <a:t>Welcome!!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Website&#10;&#10;Description automatically generated with low confidence">
            <a:extLst>
              <a:ext uri="{FF2B5EF4-FFF2-40B4-BE49-F238E27FC236}">
                <a16:creationId xmlns:a16="http://schemas.microsoft.com/office/drawing/2014/main" id="{E730DA56-0218-64E6-0EB0-0D1D8E06F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96" y="1777900"/>
            <a:ext cx="5756227" cy="5779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0D11B-3B81-3646-BA8A-4FAA21D33A97}"/>
              </a:ext>
            </a:extLst>
          </p:cNvPr>
          <p:cNvSpPr txBox="1"/>
          <p:nvPr/>
        </p:nvSpPr>
        <p:spPr>
          <a:xfrm>
            <a:off x="2315524" y="230832"/>
            <a:ext cx="857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2400" b="1" dirty="0"/>
              <a:t>كنيسة السيدة العذراء مريم والقديس بولس الرسول-كرموز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B822C-A244-A25F-051F-D3A0193CF68E}"/>
              </a:ext>
            </a:extLst>
          </p:cNvPr>
          <p:cNvSpPr txBox="1"/>
          <p:nvPr/>
        </p:nvSpPr>
        <p:spPr>
          <a:xfrm>
            <a:off x="4169075" y="709039"/>
            <a:ext cx="460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2400" b="1" dirty="0"/>
              <a:t>اجتماع شباب وشابات ليكن نور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B04D18F6-796C-C8CE-E78B-2AEB7D98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pic>
        <p:nvPicPr>
          <p:cNvPr id="4" name="Picture 3" descr="Simple paper heart on red background">
            <a:extLst>
              <a:ext uri="{FF2B5EF4-FFF2-40B4-BE49-F238E27FC236}">
                <a16:creationId xmlns:a16="http://schemas.microsoft.com/office/drawing/2014/main" id="{F9D92144-1F9D-B9A8-2D56-35247C6C0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390" y="2357647"/>
            <a:ext cx="2733675" cy="2435086"/>
          </a:xfrm>
          <a:prstGeom prst="rect">
            <a:avLst/>
          </a:prstGeom>
        </p:spPr>
      </p:pic>
      <p:pic>
        <p:nvPicPr>
          <p:cNvPr id="6" name="Picture 5" descr="A black and white image of a muscular arm&#10;&#10;Description automatically generated">
            <a:extLst>
              <a:ext uri="{FF2B5EF4-FFF2-40B4-BE49-F238E27FC236}">
                <a16:creationId xmlns:a16="http://schemas.microsoft.com/office/drawing/2014/main" id="{C5B0F58E-5AA4-34FC-A3F1-B2A87422F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257" y="2357647"/>
            <a:ext cx="2414588" cy="2414588"/>
          </a:xfrm>
          <a:prstGeom prst="rect">
            <a:avLst/>
          </a:prstGeom>
        </p:spPr>
      </p:pic>
      <p:pic>
        <p:nvPicPr>
          <p:cNvPr id="8" name="Picture 7" descr="A black and white image of a tombstone&#10;&#10;Description automatically generated">
            <a:extLst>
              <a:ext uri="{FF2B5EF4-FFF2-40B4-BE49-F238E27FC236}">
                <a16:creationId xmlns:a16="http://schemas.microsoft.com/office/drawing/2014/main" id="{736B789D-897D-B031-C651-4B49B5350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2124" y="2363013"/>
            <a:ext cx="2414588" cy="24038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96996B-0182-C052-DE53-AEE667B2BAEE}"/>
              </a:ext>
            </a:extLst>
          </p:cNvPr>
          <p:cNvCxnSpPr>
            <a:cxnSpLocks/>
          </p:cNvCxnSpPr>
          <p:nvPr/>
        </p:nvCxnSpPr>
        <p:spPr>
          <a:xfrm flipH="1">
            <a:off x="2640563" y="1898197"/>
            <a:ext cx="8438102" cy="0"/>
          </a:xfrm>
          <a:prstGeom prst="straightConnector1">
            <a:avLst/>
          </a:prstGeom>
          <a:ln w="139700">
            <a:headEnd type="none"/>
            <a:tailEnd type="triangle"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F3C4ED-EBE6-885F-B8F1-8D41B7A399D7}"/>
              </a:ext>
            </a:extLst>
          </p:cNvPr>
          <p:cNvSpPr txBox="1"/>
          <p:nvPr/>
        </p:nvSpPr>
        <p:spPr>
          <a:xfrm>
            <a:off x="4259418" y="334451"/>
            <a:ext cx="64987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4400" b="1" i="0" u="none" strike="noStrike" baseline="0" dirty="0">
                <a:latin typeface="ArialMT"/>
              </a:rPr>
              <a:t>"المحبة قوية كالموت." </a:t>
            </a:r>
            <a:endParaRPr lang="en-US" sz="4400" b="1" i="0" u="none" strike="noStrike" baseline="0" dirty="0">
              <a:latin typeface="ArialMT"/>
            </a:endParaRPr>
          </a:p>
          <a:p>
            <a:r>
              <a:rPr lang="ar-EG" sz="4400" b="1" dirty="0">
                <a:latin typeface="ArialMT"/>
              </a:rPr>
              <a:t>(</a:t>
            </a:r>
            <a:r>
              <a:rPr lang="ar-EG" sz="4400" b="1" i="0" u="none" strike="noStrike" baseline="0" dirty="0">
                <a:latin typeface="ArialMT"/>
              </a:rPr>
              <a:t>نشيد الأنشاد 8 : 6)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4720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B04D18F6-796C-C8CE-E78B-2AEB7D98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96996B-0182-C052-DE53-AEE667B2BAEE}"/>
              </a:ext>
            </a:extLst>
          </p:cNvPr>
          <p:cNvCxnSpPr>
            <a:cxnSpLocks/>
          </p:cNvCxnSpPr>
          <p:nvPr/>
        </p:nvCxnSpPr>
        <p:spPr>
          <a:xfrm flipH="1">
            <a:off x="2659224" y="1898197"/>
            <a:ext cx="9321282" cy="0"/>
          </a:xfrm>
          <a:prstGeom prst="straightConnector1">
            <a:avLst/>
          </a:prstGeom>
          <a:ln w="139700">
            <a:headEnd type="none"/>
            <a:tailEnd type="triangle"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oup of different fruits&#10;&#10;Description automatically generated">
            <a:extLst>
              <a:ext uri="{FF2B5EF4-FFF2-40B4-BE49-F238E27FC236}">
                <a16:creationId xmlns:a16="http://schemas.microsoft.com/office/drawing/2014/main" id="{66CFFDA4-5FF8-555C-8431-C6A11A26A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948" y="2094949"/>
            <a:ext cx="2584872" cy="1943640"/>
          </a:xfrm>
          <a:prstGeom prst="rect">
            <a:avLst/>
          </a:prstGeom>
        </p:spPr>
      </p:pic>
      <p:pic>
        <p:nvPicPr>
          <p:cNvPr id="9" name="Picture 8" descr="A transparent human body and a bird in the sky&#10;&#10;Description automatically generated">
            <a:extLst>
              <a:ext uri="{FF2B5EF4-FFF2-40B4-BE49-F238E27FC236}">
                <a16:creationId xmlns:a16="http://schemas.microsoft.com/office/drawing/2014/main" id="{2ABE616F-7FCC-B5DD-E137-EB04623D0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010" y="2094950"/>
            <a:ext cx="2761484" cy="1943640"/>
          </a:xfrm>
          <a:prstGeom prst="rect">
            <a:avLst/>
          </a:prstGeom>
        </p:spPr>
      </p:pic>
      <p:pic>
        <p:nvPicPr>
          <p:cNvPr id="11" name="Picture 10" descr="Simple paper heart on red background">
            <a:extLst>
              <a:ext uri="{FF2B5EF4-FFF2-40B4-BE49-F238E27FC236}">
                <a16:creationId xmlns:a16="http://schemas.microsoft.com/office/drawing/2014/main" id="{7D37C865-B0DE-B195-F7F9-228219691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2588" y="2094949"/>
            <a:ext cx="2181968" cy="1943640"/>
          </a:xfrm>
          <a:prstGeom prst="rect">
            <a:avLst/>
          </a:prstGeom>
        </p:spPr>
      </p:pic>
      <p:pic>
        <p:nvPicPr>
          <p:cNvPr id="15" name="Picture 14" descr="A yellow smiley face with a white smile&#10;&#10;Description automatically generated">
            <a:extLst>
              <a:ext uri="{FF2B5EF4-FFF2-40B4-BE49-F238E27FC236}">
                <a16:creationId xmlns:a16="http://schemas.microsoft.com/office/drawing/2014/main" id="{56890C8F-4A3A-3D1B-64A7-8DCD9C4CD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5219" y="2094947"/>
            <a:ext cx="1943642" cy="1943642"/>
          </a:xfrm>
          <a:prstGeom prst="rect">
            <a:avLst/>
          </a:prstGeom>
        </p:spPr>
      </p:pic>
      <p:pic>
        <p:nvPicPr>
          <p:cNvPr id="17" name="Picture 16" descr="A blue bird with a green branch in its beak&#10;&#10;Description automatically generated">
            <a:extLst>
              <a:ext uri="{FF2B5EF4-FFF2-40B4-BE49-F238E27FC236}">
                <a16:creationId xmlns:a16="http://schemas.microsoft.com/office/drawing/2014/main" id="{2DE082C5-027F-78EE-63B6-AE366D244D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181" y="2094951"/>
            <a:ext cx="2105312" cy="18921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AE52AB-8B0B-4C90-7DAD-DA4F900C2223}"/>
              </a:ext>
            </a:extLst>
          </p:cNvPr>
          <p:cNvSpPr txBox="1"/>
          <p:nvPr/>
        </p:nvSpPr>
        <p:spPr>
          <a:xfrm>
            <a:off x="1726163" y="400125"/>
            <a:ext cx="973182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4400" b="1" i="0" u="none" strike="noStrike" baseline="0" dirty="0">
                <a:latin typeface="ArialMT"/>
              </a:rPr>
              <a:t>"وأما ثمر الروح فهو محبة فرح سلام."</a:t>
            </a:r>
            <a:endParaRPr lang="en-US" sz="4400" b="1" i="0" u="none" strike="noStrike" baseline="0" dirty="0">
              <a:latin typeface="ArialMT"/>
            </a:endParaRPr>
          </a:p>
          <a:p>
            <a:pPr algn="r"/>
            <a:r>
              <a:rPr lang="ar-EG" sz="4400" b="1" i="0" u="none" strike="noStrike" baseline="0" dirty="0">
                <a:latin typeface="ArialMT"/>
              </a:rPr>
              <a:t>)</a:t>
            </a:r>
            <a:r>
              <a:rPr lang="en-US" sz="4400" b="1" i="0" u="none" strike="noStrike" baseline="0" dirty="0">
                <a:latin typeface="ArialMT"/>
              </a:rPr>
              <a:t>22</a:t>
            </a:r>
            <a:r>
              <a:rPr lang="ar-EG" sz="4400" b="1" i="0" u="none" strike="noStrike" baseline="0" dirty="0">
                <a:latin typeface="ArialMT"/>
              </a:rPr>
              <a:t>(غلاطية 5 :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1456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B04D18F6-796C-C8CE-E78B-2AEB7D98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96996B-0182-C052-DE53-AEE667B2BAEE}"/>
              </a:ext>
            </a:extLst>
          </p:cNvPr>
          <p:cNvCxnSpPr>
            <a:cxnSpLocks/>
          </p:cNvCxnSpPr>
          <p:nvPr/>
        </p:nvCxnSpPr>
        <p:spPr>
          <a:xfrm flipH="1">
            <a:off x="2562962" y="1898197"/>
            <a:ext cx="8643103" cy="0"/>
          </a:xfrm>
          <a:prstGeom prst="straightConnector1">
            <a:avLst/>
          </a:prstGeom>
          <a:ln w="139700">
            <a:headEnd type="none"/>
            <a:tailEnd type="triangle"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F3C4ED-EBE6-885F-B8F1-8D41B7A399D7}"/>
              </a:ext>
            </a:extLst>
          </p:cNvPr>
          <p:cNvSpPr txBox="1"/>
          <p:nvPr/>
        </p:nvSpPr>
        <p:spPr>
          <a:xfrm>
            <a:off x="3283446" y="309596"/>
            <a:ext cx="74364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4400" b="1" dirty="0"/>
              <a:t>"للبكاء وقت وللضحك وقت." (جامعة 3 : 4)</a:t>
            </a:r>
            <a:endParaRPr lang="en-US" sz="8800" b="1" dirty="0"/>
          </a:p>
        </p:txBody>
      </p:sp>
      <p:pic>
        <p:nvPicPr>
          <p:cNvPr id="5" name="Picture 4" descr="A yellow emoji with blue tears&#10;&#10;Description automatically generated">
            <a:extLst>
              <a:ext uri="{FF2B5EF4-FFF2-40B4-BE49-F238E27FC236}">
                <a16:creationId xmlns:a16="http://schemas.microsoft.com/office/drawing/2014/main" id="{FD5B92E3-1574-03F0-5B13-E9E6A1D499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31" r="26060"/>
          <a:stretch/>
        </p:blipFill>
        <p:spPr>
          <a:xfrm>
            <a:off x="9529784" y="2500723"/>
            <a:ext cx="1800807" cy="2101135"/>
          </a:xfrm>
          <a:prstGeom prst="rect">
            <a:avLst/>
          </a:prstGeom>
        </p:spPr>
      </p:pic>
      <p:pic>
        <p:nvPicPr>
          <p:cNvPr id="9" name="Picture 8" descr="A clock with black hands&#10;&#10;Description automatically generated">
            <a:extLst>
              <a:ext uri="{FF2B5EF4-FFF2-40B4-BE49-F238E27FC236}">
                <a16:creationId xmlns:a16="http://schemas.microsoft.com/office/drawing/2014/main" id="{4DB0C690-90C9-3D0E-0D36-C74B17F0F4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24" t="-281" r="19374" b="281"/>
          <a:stretch/>
        </p:blipFill>
        <p:spPr>
          <a:xfrm>
            <a:off x="7149453" y="2510844"/>
            <a:ext cx="2108719" cy="2080895"/>
          </a:xfrm>
          <a:prstGeom prst="rect">
            <a:avLst/>
          </a:prstGeom>
        </p:spPr>
      </p:pic>
      <p:pic>
        <p:nvPicPr>
          <p:cNvPr id="12" name="Picture 11" descr="A yellow emoji with tears of tears&#10;&#10;Description automatically generated">
            <a:extLst>
              <a:ext uri="{FF2B5EF4-FFF2-40B4-BE49-F238E27FC236}">
                <a16:creationId xmlns:a16="http://schemas.microsoft.com/office/drawing/2014/main" id="{BF4A638E-C3A1-5B80-D0CD-E40A2C4B1A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79" r="25142"/>
          <a:stretch/>
        </p:blipFill>
        <p:spPr>
          <a:xfrm>
            <a:off x="4943293" y="2525079"/>
            <a:ext cx="1934548" cy="2076779"/>
          </a:xfrm>
          <a:prstGeom prst="rect">
            <a:avLst/>
          </a:prstGeom>
        </p:spPr>
      </p:pic>
      <p:pic>
        <p:nvPicPr>
          <p:cNvPr id="14" name="Picture 13" descr="A clock with black hands&#10;&#10;Description automatically generated">
            <a:extLst>
              <a:ext uri="{FF2B5EF4-FFF2-40B4-BE49-F238E27FC236}">
                <a16:creationId xmlns:a16="http://schemas.microsoft.com/office/drawing/2014/main" id="{1D0C07D4-AC32-BC08-8EF2-59E121B710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24" t="-281" r="19374" b="281"/>
          <a:stretch/>
        </p:blipFill>
        <p:spPr>
          <a:xfrm>
            <a:off x="2562962" y="2530736"/>
            <a:ext cx="2108719" cy="20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8957"/>
            <a:ext cx="12191980" cy="6857990"/>
          </a:xfrm>
          <a:prstGeom prst="rect">
            <a:avLst/>
          </a:prstGeom>
        </p:spPr>
      </p:pic>
      <p:pic>
        <p:nvPicPr>
          <p:cNvPr id="15" name="Picture 14" descr="Website&#10;&#10;Description automatically generated with low confidence">
            <a:extLst>
              <a:ext uri="{FF2B5EF4-FFF2-40B4-BE49-F238E27FC236}">
                <a16:creationId xmlns:a16="http://schemas.microsoft.com/office/drawing/2014/main" id="{0FA3C59F-C1C1-23DE-23A8-CB7B0B57C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6A392A-EB3F-B23A-220F-25291EED5FD9}"/>
              </a:ext>
            </a:extLst>
          </p:cNvPr>
          <p:cNvSpPr txBox="1"/>
          <p:nvPr/>
        </p:nvSpPr>
        <p:spPr>
          <a:xfrm>
            <a:off x="2429964" y="1363642"/>
            <a:ext cx="8029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8000" b="1" dirty="0">
                <a:solidFill>
                  <a:schemeClr val="accent1">
                    <a:lumMod val="75000"/>
                  </a:schemeClr>
                </a:solidFill>
              </a:rPr>
              <a:t>لعبة صعبة سيكا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E1A929-55D6-26BA-27C8-2637A1B147E9}"/>
              </a:ext>
            </a:extLst>
          </p:cNvPr>
          <p:cNvCxnSpPr>
            <a:cxnSpLocks/>
          </p:cNvCxnSpPr>
          <p:nvPr/>
        </p:nvCxnSpPr>
        <p:spPr>
          <a:xfrm>
            <a:off x="3517641" y="3429000"/>
            <a:ext cx="6045740" cy="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7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pic>
        <p:nvPicPr>
          <p:cNvPr id="5" name="Picture 4" descr="A diagram of a triangle with green dots and lines&#10;&#10;Description automatically generated">
            <a:extLst>
              <a:ext uri="{FF2B5EF4-FFF2-40B4-BE49-F238E27FC236}">
                <a16:creationId xmlns:a16="http://schemas.microsoft.com/office/drawing/2014/main" id="{9F9BA0BB-CC6E-84BC-FA61-0234682C83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19" r="11742"/>
          <a:stretch/>
        </p:blipFill>
        <p:spPr>
          <a:xfrm>
            <a:off x="2901821" y="1063573"/>
            <a:ext cx="7520473" cy="47308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EA0DD5-9C41-C88E-9B53-76881EC7F486}"/>
              </a:ext>
            </a:extLst>
          </p:cNvPr>
          <p:cNvSpPr txBox="1"/>
          <p:nvPr/>
        </p:nvSpPr>
        <p:spPr>
          <a:xfrm>
            <a:off x="3561080" y="1922780"/>
            <a:ext cx="44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E28DC7-A282-DCE2-9447-B9E3930A9FB6}"/>
              </a:ext>
            </a:extLst>
          </p:cNvPr>
          <p:cNvSpPr txBox="1"/>
          <p:nvPr/>
        </p:nvSpPr>
        <p:spPr>
          <a:xfrm>
            <a:off x="7433310" y="1093470"/>
            <a:ext cx="34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77BE22-AAF7-2ABE-8926-F42E56C0B2B8}"/>
              </a:ext>
            </a:extLst>
          </p:cNvPr>
          <p:cNvSpPr txBox="1"/>
          <p:nvPr/>
        </p:nvSpPr>
        <p:spPr>
          <a:xfrm>
            <a:off x="9922966" y="3021331"/>
            <a:ext cx="38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CDE0A9-EB0A-453B-28A9-3DEBF75A8E1F}"/>
              </a:ext>
            </a:extLst>
          </p:cNvPr>
          <p:cNvSpPr txBox="1"/>
          <p:nvPr/>
        </p:nvSpPr>
        <p:spPr>
          <a:xfrm>
            <a:off x="5867400" y="5273040"/>
            <a:ext cx="26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0BA1D5-437B-996D-0799-1E2A41093F47}"/>
              </a:ext>
            </a:extLst>
          </p:cNvPr>
          <p:cNvSpPr txBox="1"/>
          <p:nvPr/>
        </p:nvSpPr>
        <p:spPr>
          <a:xfrm>
            <a:off x="2981325" y="4564380"/>
            <a:ext cx="35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5549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pic>
        <p:nvPicPr>
          <p:cNvPr id="9" name="Picture 8" descr="A diagram of a triangle with lines and dots&#10;&#10;Description automatically generated">
            <a:extLst>
              <a:ext uri="{FF2B5EF4-FFF2-40B4-BE49-F238E27FC236}">
                <a16:creationId xmlns:a16="http://schemas.microsoft.com/office/drawing/2014/main" id="{CE8C85C1-D258-4866-0020-3D162A7DB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788" y="1021009"/>
            <a:ext cx="7740683" cy="4719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A5C11D-1AD1-D067-E5E5-BCCC0E701803}"/>
              </a:ext>
            </a:extLst>
          </p:cNvPr>
          <p:cNvSpPr txBox="1"/>
          <p:nvPr/>
        </p:nvSpPr>
        <p:spPr>
          <a:xfrm>
            <a:off x="3784600" y="1836420"/>
            <a:ext cx="44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7FD2B-5529-87EE-7D30-E00EDC7A2915}"/>
              </a:ext>
            </a:extLst>
          </p:cNvPr>
          <p:cNvSpPr txBox="1"/>
          <p:nvPr/>
        </p:nvSpPr>
        <p:spPr>
          <a:xfrm>
            <a:off x="6000750" y="5133562"/>
            <a:ext cx="26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F13C44-13F2-6CBD-3E46-C02EFE18AB78}"/>
              </a:ext>
            </a:extLst>
          </p:cNvPr>
          <p:cNvSpPr txBox="1"/>
          <p:nvPr/>
        </p:nvSpPr>
        <p:spPr>
          <a:xfrm>
            <a:off x="7959013" y="251568"/>
            <a:ext cx="1399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0403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502F10-AAEA-3375-913F-7A2A764C53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10602" y="981549"/>
            <a:ext cx="7533855" cy="4593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CA827-6738-68DD-626B-5C8FD6A7A6AB}"/>
              </a:ext>
            </a:extLst>
          </p:cNvPr>
          <p:cNvSpPr txBox="1"/>
          <p:nvPr/>
        </p:nvSpPr>
        <p:spPr>
          <a:xfrm>
            <a:off x="3784600" y="1755140"/>
            <a:ext cx="44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401B8-1D3A-39D8-9E33-C819CAD6EC5E}"/>
              </a:ext>
            </a:extLst>
          </p:cNvPr>
          <p:cNvSpPr txBox="1"/>
          <p:nvPr/>
        </p:nvSpPr>
        <p:spPr>
          <a:xfrm>
            <a:off x="6000750" y="4953000"/>
            <a:ext cx="26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45CF8-F209-A1C5-0656-695C2DB6AAD1}"/>
              </a:ext>
            </a:extLst>
          </p:cNvPr>
          <p:cNvSpPr txBox="1"/>
          <p:nvPr/>
        </p:nvSpPr>
        <p:spPr>
          <a:xfrm>
            <a:off x="7517130" y="981549"/>
            <a:ext cx="34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57A46-6475-E7B5-6E71-E7A859F364D6}"/>
              </a:ext>
            </a:extLst>
          </p:cNvPr>
          <p:cNvSpPr txBox="1"/>
          <p:nvPr/>
        </p:nvSpPr>
        <p:spPr>
          <a:xfrm>
            <a:off x="7959013" y="251568"/>
            <a:ext cx="1399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6+3</a:t>
            </a:r>
          </a:p>
        </p:txBody>
      </p:sp>
    </p:spTree>
    <p:extLst>
      <p:ext uri="{BB962C8B-B14F-4D97-AF65-F5344CB8AC3E}">
        <p14:creationId xmlns:p14="http://schemas.microsoft.com/office/powerpoint/2010/main" val="98407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06475B-8953-72AA-D2BA-D8CA678FA4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37823" y="850201"/>
            <a:ext cx="7505770" cy="4963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8FCDEF-F5DE-B5BB-C834-0FF1683A507B}"/>
              </a:ext>
            </a:extLst>
          </p:cNvPr>
          <p:cNvSpPr txBox="1"/>
          <p:nvPr/>
        </p:nvSpPr>
        <p:spPr>
          <a:xfrm>
            <a:off x="3693160" y="1691947"/>
            <a:ext cx="44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E07BF-814E-7B9C-AB06-EC2B240BF5C8}"/>
              </a:ext>
            </a:extLst>
          </p:cNvPr>
          <p:cNvSpPr txBox="1"/>
          <p:nvPr/>
        </p:nvSpPr>
        <p:spPr>
          <a:xfrm>
            <a:off x="5962650" y="4953000"/>
            <a:ext cx="26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F6F27-CDC9-B6E7-BEA3-052BE44B70AC}"/>
              </a:ext>
            </a:extLst>
          </p:cNvPr>
          <p:cNvSpPr txBox="1"/>
          <p:nvPr/>
        </p:nvSpPr>
        <p:spPr>
          <a:xfrm>
            <a:off x="7486650" y="862637"/>
            <a:ext cx="34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727C1-8563-EF8D-E9FD-CD404DF2C6EA}"/>
              </a:ext>
            </a:extLst>
          </p:cNvPr>
          <p:cNvSpPr txBox="1"/>
          <p:nvPr/>
        </p:nvSpPr>
        <p:spPr>
          <a:xfrm>
            <a:off x="9902011" y="2732805"/>
            <a:ext cx="38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240CD-315B-9531-27EF-239E6DA653C0}"/>
              </a:ext>
            </a:extLst>
          </p:cNvPr>
          <p:cNvSpPr txBox="1"/>
          <p:nvPr/>
        </p:nvSpPr>
        <p:spPr>
          <a:xfrm>
            <a:off x="7959012" y="251568"/>
            <a:ext cx="3321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6+3+4</a:t>
            </a:r>
          </a:p>
        </p:txBody>
      </p:sp>
    </p:spTree>
    <p:extLst>
      <p:ext uri="{BB962C8B-B14F-4D97-AF65-F5344CB8AC3E}">
        <p14:creationId xmlns:p14="http://schemas.microsoft.com/office/powerpoint/2010/main" val="3594820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5DB53-95EB-E1A7-CB95-6798E8ADD3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61455" y="1045348"/>
            <a:ext cx="7575443" cy="4767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C2687E-A866-D014-D99F-5E8D92A0EDAC}"/>
              </a:ext>
            </a:extLst>
          </p:cNvPr>
          <p:cNvSpPr txBox="1"/>
          <p:nvPr/>
        </p:nvSpPr>
        <p:spPr>
          <a:xfrm>
            <a:off x="3876040" y="1887220"/>
            <a:ext cx="44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6BE7D-BFE4-4F0A-6E13-824A36092DAB}"/>
              </a:ext>
            </a:extLst>
          </p:cNvPr>
          <p:cNvSpPr txBox="1"/>
          <p:nvPr/>
        </p:nvSpPr>
        <p:spPr>
          <a:xfrm>
            <a:off x="6134100" y="5133562"/>
            <a:ext cx="26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68C83-8E2F-5F0E-901A-431C113B2827}"/>
              </a:ext>
            </a:extLst>
          </p:cNvPr>
          <p:cNvSpPr txBox="1"/>
          <p:nvPr/>
        </p:nvSpPr>
        <p:spPr>
          <a:xfrm>
            <a:off x="7606665" y="1093470"/>
            <a:ext cx="34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58DB7-F899-0161-81EB-B4B6BBCE4CD0}"/>
              </a:ext>
            </a:extLst>
          </p:cNvPr>
          <p:cNvSpPr txBox="1"/>
          <p:nvPr/>
        </p:nvSpPr>
        <p:spPr>
          <a:xfrm>
            <a:off x="10014406" y="2963525"/>
            <a:ext cx="38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ADE04-289A-27C9-A3BF-3D194B79CC58}"/>
              </a:ext>
            </a:extLst>
          </p:cNvPr>
          <p:cNvSpPr txBox="1"/>
          <p:nvPr/>
        </p:nvSpPr>
        <p:spPr>
          <a:xfrm>
            <a:off x="3335655" y="4457700"/>
            <a:ext cx="35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9219C-5EEA-6276-73B6-A99D43589972}"/>
              </a:ext>
            </a:extLst>
          </p:cNvPr>
          <p:cNvSpPr txBox="1"/>
          <p:nvPr/>
        </p:nvSpPr>
        <p:spPr>
          <a:xfrm>
            <a:off x="7959012" y="251568"/>
            <a:ext cx="33216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/>
              <a:t>6+3+4+5=?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29174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pic>
        <p:nvPicPr>
          <p:cNvPr id="4" name="Picture 3" descr="A diagram of lines and dots&#10;&#10;Description automatically generated">
            <a:extLst>
              <a:ext uri="{FF2B5EF4-FFF2-40B4-BE49-F238E27FC236}">
                <a16:creationId xmlns:a16="http://schemas.microsoft.com/office/drawing/2014/main" id="{DC9FA06C-2A13-6D1C-829D-DE739171C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996" y="1127747"/>
            <a:ext cx="7581893" cy="470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0967E0-847F-92F4-73B8-3332DB987CFF}"/>
              </a:ext>
            </a:extLst>
          </p:cNvPr>
          <p:cNvSpPr txBox="1"/>
          <p:nvPr/>
        </p:nvSpPr>
        <p:spPr>
          <a:xfrm>
            <a:off x="3743960" y="2039620"/>
            <a:ext cx="44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FAE2E-251F-A6FA-0198-455E7CCA8822}"/>
              </a:ext>
            </a:extLst>
          </p:cNvPr>
          <p:cNvSpPr txBox="1"/>
          <p:nvPr/>
        </p:nvSpPr>
        <p:spPr>
          <a:xfrm>
            <a:off x="6000750" y="5364394"/>
            <a:ext cx="26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1F605-4109-14A3-DB54-2621C45056BB}"/>
              </a:ext>
            </a:extLst>
          </p:cNvPr>
          <p:cNvSpPr txBox="1"/>
          <p:nvPr/>
        </p:nvSpPr>
        <p:spPr>
          <a:xfrm>
            <a:off x="7539990" y="1245870"/>
            <a:ext cx="34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E8D0E-A03A-CB91-01A0-AA2B08053287}"/>
              </a:ext>
            </a:extLst>
          </p:cNvPr>
          <p:cNvSpPr txBox="1"/>
          <p:nvPr/>
        </p:nvSpPr>
        <p:spPr>
          <a:xfrm>
            <a:off x="10014406" y="3128011"/>
            <a:ext cx="38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99472-D0F4-2395-48E9-47403E7AA9E9}"/>
              </a:ext>
            </a:extLst>
          </p:cNvPr>
          <p:cNvSpPr txBox="1"/>
          <p:nvPr/>
        </p:nvSpPr>
        <p:spPr>
          <a:xfrm>
            <a:off x="3158490" y="4655820"/>
            <a:ext cx="35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BBDF1-C0B3-8D81-3298-AE4BB035DE5A}"/>
              </a:ext>
            </a:extLst>
          </p:cNvPr>
          <p:cNvSpPr txBox="1"/>
          <p:nvPr/>
        </p:nvSpPr>
        <p:spPr>
          <a:xfrm>
            <a:off x="8107680" y="480060"/>
            <a:ext cx="2811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Cost = 18</a:t>
            </a:r>
          </a:p>
        </p:txBody>
      </p:sp>
    </p:spTree>
    <p:extLst>
      <p:ext uri="{BB962C8B-B14F-4D97-AF65-F5344CB8AC3E}">
        <p14:creationId xmlns:p14="http://schemas.microsoft.com/office/powerpoint/2010/main" val="237479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160064"/>
              </p:ext>
            </p:extLst>
          </p:nvPr>
        </p:nvGraphicFramePr>
        <p:xfrm>
          <a:off x="2163366" y="2107236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Website&#10;&#10;Description automatically generated with low confidence">
            <a:extLst>
              <a:ext uri="{FF2B5EF4-FFF2-40B4-BE49-F238E27FC236}">
                <a16:creationId xmlns:a16="http://schemas.microsoft.com/office/drawing/2014/main" id="{BAE05126-F6A1-9E68-6E3F-DE457301E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8957"/>
            <a:ext cx="12191980" cy="6857990"/>
          </a:xfrm>
          <a:prstGeom prst="rect">
            <a:avLst/>
          </a:prstGeom>
        </p:spPr>
      </p:pic>
      <p:pic>
        <p:nvPicPr>
          <p:cNvPr id="15" name="Picture 14" descr="Website&#10;&#10;Description automatically generated with low confidence">
            <a:extLst>
              <a:ext uri="{FF2B5EF4-FFF2-40B4-BE49-F238E27FC236}">
                <a16:creationId xmlns:a16="http://schemas.microsoft.com/office/drawing/2014/main" id="{0FA3C59F-C1C1-23DE-23A8-CB7B0B57C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6A392A-EB3F-B23A-220F-25291EED5FD9}"/>
              </a:ext>
            </a:extLst>
          </p:cNvPr>
          <p:cNvSpPr txBox="1"/>
          <p:nvPr/>
        </p:nvSpPr>
        <p:spPr>
          <a:xfrm>
            <a:off x="2262013" y="1363642"/>
            <a:ext cx="8748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8000" b="1" dirty="0">
                <a:solidFill>
                  <a:schemeClr val="accent1">
                    <a:lumMod val="75000"/>
                  </a:schemeClr>
                </a:solidFill>
              </a:rPr>
              <a:t>اسئلة عن الصليب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E1A929-55D6-26BA-27C8-2637A1B147E9}"/>
              </a:ext>
            </a:extLst>
          </p:cNvPr>
          <p:cNvCxnSpPr>
            <a:cxnSpLocks/>
          </p:cNvCxnSpPr>
          <p:nvPr/>
        </p:nvCxnSpPr>
        <p:spPr>
          <a:xfrm>
            <a:off x="3517641" y="3429000"/>
            <a:ext cx="6045740" cy="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220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18EA68-3E19-17B5-A24B-1666BEE2BDCC}"/>
              </a:ext>
            </a:extLst>
          </p:cNvPr>
          <p:cNvSpPr txBox="1"/>
          <p:nvPr/>
        </p:nvSpPr>
        <p:spPr>
          <a:xfrm>
            <a:off x="2357535" y="384607"/>
            <a:ext cx="98344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.1</a:t>
            </a:r>
            <a:r>
              <a:rPr lang="ar-EG" sz="6000" b="1" dirty="0">
                <a:solidFill>
                  <a:schemeClr val="accent1">
                    <a:lumMod val="75000"/>
                  </a:schemeClr>
                </a:solidFill>
              </a:rPr>
              <a:t>بنحتفل بعيد الصليب كم مرة؟ وايه التاريخ؟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BE99A9F-00A7-9034-EDC8-B832F59BF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812001"/>
              </p:ext>
            </p:extLst>
          </p:nvPr>
        </p:nvGraphicFramePr>
        <p:xfrm>
          <a:off x="886407" y="2673396"/>
          <a:ext cx="9316478" cy="584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9524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768478-B2A8-4754-B1B5-AE1341578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845FFD-FBED-4EA1-890D-E3F767C8A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0854F4-EE74-4EDE-B35C-4363F0677A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44A28F9-5903-408C-9996-7207D04BE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401EA4-383A-455D-9829-24DBDC971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CD58789-EC0A-4D12-913A-51A40F67DE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4BA9FA-63B6-4ABC-A41D-4ACE179B8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6E1E9A6-4A09-40F9-9DDB-10521550F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266057-1654-4F13-BA67-A23F645E61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AtOnc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18EA68-3E19-17B5-A24B-1666BEE2BDCC}"/>
              </a:ext>
            </a:extLst>
          </p:cNvPr>
          <p:cNvSpPr txBox="1"/>
          <p:nvPr/>
        </p:nvSpPr>
        <p:spPr>
          <a:xfrm>
            <a:off x="2528595" y="795048"/>
            <a:ext cx="98344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EG" sz="6000" b="1" dirty="0">
                <a:solidFill>
                  <a:schemeClr val="accent1">
                    <a:lumMod val="75000"/>
                  </a:schemeClr>
                </a:solidFill>
              </a:rPr>
              <a:t>2.ما هو طقس عيد الصليب؟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A34E7-5E47-35B8-AEE1-5E8015EF5DC8}"/>
              </a:ext>
            </a:extLst>
          </p:cNvPr>
          <p:cNvSpPr txBox="1"/>
          <p:nvPr/>
        </p:nvSpPr>
        <p:spPr>
          <a:xfrm>
            <a:off x="2985796" y="3290987"/>
            <a:ext cx="7725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7200" b="1" dirty="0"/>
              <a:t>شعانيني فرايحي</a:t>
            </a:r>
            <a:endParaRPr lang="en-US" sz="7200" dirty="0"/>
          </a:p>
        </p:txBody>
      </p: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DFC2E-6338-EC8F-D678-2F108BDB6DA1}"/>
              </a:ext>
            </a:extLst>
          </p:cNvPr>
          <p:cNvSpPr txBox="1"/>
          <p:nvPr/>
        </p:nvSpPr>
        <p:spPr>
          <a:xfrm>
            <a:off x="1091681" y="5038933"/>
            <a:ext cx="9106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800" b="1" dirty="0"/>
              <a:t>(يعامل معاملة الأعياد السيدية)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28576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18EA68-3E19-17B5-A24B-1666BEE2BDCC}"/>
              </a:ext>
            </a:extLst>
          </p:cNvPr>
          <p:cNvSpPr txBox="1"/>
          <p:nvPr/>
        </p:nvSpPr>
        <p:spPr>
          <a:xfrm>
            <a:off x="1222310" y="477807"/>
            <a:ext cx="108515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EG" sz="6000" b="1" dirty="0">
                <a:solidFill>
                  <a:schemeClr val="accent1">
                    <a:lumMod val="75000"/>
                  </a:schemeClr>
                </a:solidFill>
              </a:rPr>
              <a:t>3.ما هي رموز العهد القديم التي ترسم لنا صورة الصليب</a:t>
            </a:r>
            <a:r>
              <a:rPr lang="ar-SA" sz="6000" b="1" dirty="0">
                <a:solidFill>
                  <a:schemeClr val="accent1">
                    <a:lumMod val="75000"/>
                  </a:schemeClr>
                </a:solidFill>
              </a:rPr>
              <a:t> ؟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E982CB-E1AE-C2CC-E93B-30193D897211}"/>
              </a:ext>
            </a:extLst>
          </p:cNvPr>
          <p:cNvSpPr txBox="1"/>
          <p:nvPr/>
        </p:nvSpPr>
        <p:spPr>
          <a:xfrm>
            <a:off x="3498980" y="2657356"/>
            <a:ext cx="66199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4000" b="1" dirty="0"/>
              <a:t>فلك نوح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4000" b="1" dirty="0"/>
              <a:t>تقديم ابراهيم لابنه الوحيد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4000" b="1" dirty="0"/>
              <a:t>سلم يعقوب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4000" b="1" dirty="0"/>
              <a:t>خروف الفصح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4000" b="1" dirty="0"/>
              <a:t>الحية النحاسية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944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Thank you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Website">
            <a:extLst>
              <a:ext uri="{FF2B5EF4-FFF2-40B4-BE49-F238E27FC236}">
                <a16:creationId xmlns:a16="http://schemas.microsoft.com/office/drawing/2014/main" id="{0CB1E044-C7CA-1D6A-FD1B-D7BF289E7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481" y="1777900"/>
            <a:ext cx="5756227" cy="57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481"/>
            <a:ext cx="12191980" cy="68579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2E864-79DE-6446-8121-5DC99448027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9" b="97015" l="9483" r="9425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25" y="934824"/>
            <a:ext cx="1683053" cy="1944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2640E6-D4F0-28A9-BA62-E3F7AE296F2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9" b="97015" l="9483" r="9425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62" y="934824"/>
            <a:ext cx="1683053" cy="1944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37023-7937-31BD-BE6F-14864166F36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82" y="1384292"/>
            <a:ext cx="1454976" cy="1454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E07DC0D-5463-9B38-3631-EF2CAF749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42" b="100000" l="10000" r="893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443" y="4018733"/>
            <a:ext cx="2547735" cy="244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F5F827-5EA0-84E9-A9CB-D2C4035B18A7}"/>
              </a:ext>
            </a:extLst>
          </p:cNvPr>
          <p:cNvCxnSpPr/>
          <p:nvPr/>
        </p:nvCxnSpPr>
        <p:spPr>
          <a:xfrm>
            <a:off x="3517641" y="3429000"/>
            <a:ext cx="5912774" cy="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Website&#10;&#10;Description automatically generated with low confidence">
            <a:extLst>
              <a:ext uri="{FF2B5EF4-FFF2-40B4-BE49-F238E27FC236}">
                <a16:creationId xmlns:a16="http://schemas.microsoft.com/office/drawing/2014/main" id="{0FA3C59F-C1C1-23DE-23A8-CB7B0B57C3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7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18EA68-3E19-17B5-A24B-1666BEE2BDCC}"/>
              </a:ext>
            </a:extLst>
          </p:cNvPr>
          <p:cNvSpPr txBox="1"/>
          <p:nvPr/>
        </p:nvSpPr>
        <p:spPr>
          <a:xfrm>
            <a:off x="2528595" y="795048"/>
            <a:ext cx="98344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.1</a:t>
            </a:r>
            <a:r>
              <a:rPr lang="ar-SA" sz="6000" b="1" dirty="0">
                <a:solidFill>
                  <a:schemeClr val="accent1">
                    <a:lumMod val="75000"/>
                  </a:schemeClr>
                </a:solidFill>
              </a:rPr>
              <a:t>كم عدد القلوب التى يمتلكها الأخطبوط ؟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A34E7-5E47-35B8-AEE1-5E8015EF5DC8}"/>
              </a:ext>
            </a:extLst>
          </p:cNvPr>
          <p:cNvSpPr txBox="1"/>
          <p:nvPr/>
        </p:nvSpPr>
        <p:spPr>
          <a:xfrm>
            <a:off x="7008454" y="3743522"/>
            <a:ext cx="874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7200" b="1" dirty="0"/>
              <a:t>3</a:t>
            </a:r>
            <a:endParaRPr lang="en-US" sz="7200" dirty="0"/>
          </a:p>
        </p:txBody>
      </p: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87BA6-1F4C-25EB-1E34-3780CFC62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18EA68-3E19-17B5-A24B-1666BEE2BDCC}"/>
              </a:ext>
            </a:extLst>
          </p:cNvPr>
          <p:cNvSpPr txBox="1"/>
          <p:nvPr/>
        </p:nvSpPr>
        <p:spPr>
          <a:xfrm>
            <a:off x="3946849" y="916346"/>
            <a:ext cx="72813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.2</a:t>
            </a:r>
            <a:r>
              <a:rPr lang="ar-SA" sz="6000" b="1" dirty="0">
                <a:solidFill>
                  <a:schemeClr val="accent1">
                    <a:lumMod val="75000"/>
                  </a:schemeClr>
                </a:solidFill>
              </a:rPr>
              <a:t>كم حرفاً يوجد في الأبجدية ؟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A34E7-5E47-35B8-AEE1-5E8015EF5DC8}"/>
              </a:ext>
            </a:extLst>
          </p:cNvPr>
          <p:cNvSpPr txBox="1"/>
          <p:nvPr/>
        </p:nvSpPr>
        <p:spPr>
          <a:xfrm>
            <a:off x="7008454" y="3743522"/>
            <a:ext cx="874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/>
              <a:t>8</a:t>
            </a:r>
            <a:endParaRPr lang="en-US" sz="7200" dirty="0"/>
          </a:p>
        </p:txBody>
      </p: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CCD27E49-1CFE-2AC9-1B2B-CFBD5AEA7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18EA68-3E19-17B5-A24B-1666BEE2BDCC}"/>
              </a:ext>
            </a:extLst>
          </p:cNvPr>
          <p:cNvSpPr txBox="1"/>
          <p:nvPr/>
        </p:nvSpPr>
        <p:spPr>
          <a:xfrm>
            <a:off x="2357535" y="795048"/>
            <a:ext cx="98344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.3</a:t>
            </a:r>
            <a:r>
              <a:rPr lang="ar-SA" sz="6000" b="1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كم مرة تأهل المنتخب المصري لكأس العالم؟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A34E7-5E47-35B8-AEE1-5E8015EF5DC8}"/>
              </a:ext>
            </a:extLst>
          </p:cNvPr>
          <p:cNvSpPr txBox="1"/>
          <p:nvPr/>
        </p:nvSpPr>
        <p:spPr>
          <a:xfrm>
            <a:off x="7008454" y="3743522"/>
            <a:ext cx="874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7200" b="1" dirty="0"/>
              <a:t>3</a:t>
            </a:r>
            <a:endParaRPr lang="en-US" sz="7200" dirty="0"/>
          </a:p>
        </p:txBody>
      </p: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D88693A5-55F6-11AB-4946-A54695D64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18EA68-3E19-17B5-A24B-1666BEE2BDCC}"/>
              </a:ext>
            </a:extLst>
          </p:cNvPr>
          <p:cNvSpPr txBox="1"/>
          <p:nvPr/>
        </p:nvSpPr>
        <p:spPr>
          <a:xfrm>
            <a:off x="1847460" y="795048"/>
            <a:ext cx="98344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.4</a:t>
            </a:r>
            <a:r>
              <a:rPr lang="ar-SA" sz="6000" b="1" dirty="0">
                <a:solidFill>
                  <a:schemeClr val="accent1">
                    <a:lumMod val="75000"/>
                  </a:schemeClr>
                </a:solidFill>
              </a:rPr>
              <a:t>من هو أول شخص دعى كاهن الله؟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A34E7-5E47-35B8-AEE1-5E8015EF5DC8}"/>
              </a:ext>
            </a:extLst>
          </p:cNvPr>
          <p:cNvSpPr txBox="1"/>
          <p:nvPr/>
        </p:nvSpPr>
        <p:spPr>
          <a:xfrm>
            <a:off x="3312365" y="3754799"/>
            <a:ext cx="69046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7200" b="1" dirty="0"/>
              <a:t>ملكـــى صــادق</a:t>
            </a:r>
          </a:p>
        </p:txBody>
      </p: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506E0542-CD37-9073-A0D3-313E40E3C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518EA68-3E19-17B5-A24B-1666BEE2BDCC}"/>
              </a:ext>
            </a:extLst>
          </p:cNvPr>
          <p:cNvSpPr txBox="1"/>
          <p:nvPr/>
        </p:nvSpPr>
        <p:spPr>
          <a:xfrm>
            <a:off x="2528595" y="795048"/>
            <a:ext cx="95358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ar-EG" sz="6000" b="1" dirty="0">
                <a:solidFill>
                  <a:schemeClr val="accent1">
                    <a:lumMod val="75000"/>
                  </a:schemeClr>
                </a:solidFill>
              </a:rPr>
              <a:t>5.</a:t>
            </a:r>
            <a:r>
              <a:rPr lang="ar-SA" sz="6000" b="1" dirty="0">
                <a:solidFill>
                  <a:schemeClr val="accent1">
                    <a:lumMod val="75000"/>
                  </a:schemeClr>
                </a:solidFill>
              </a:rPr>
              <a:t>من ملك عوضًا عن هيرودس الذي قتل أطفال بيت لحم؟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A34E7-5E47-35B8-AEE1-5E8015EF5DC8}"/>
              </a:ext>
            </a:extLst>
          </p:cNvPr>
          <p:cNvSpPr txBox="1"/>
          <p:nvPr/>
        </p:nvSpPr>
        <p:spPr>
          <a:xfrm>
            <a:off x="4940558" y="4370181"/>
            <a:ext cx="471195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7200" b="1" dirty="0"/>
              <a:t>أرخيـلاوس</a:t>
            </a:r>
            <a:endParaRPr lang="ar-SA" sz="3200" b="1" dirty="0"/>
          </a:p>
          <a:p>
            <a:endParaRPr lang="en-US" sz="3200" dirty="0"/>
          </a:p>
        </p:txBody>
      </p: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B04D18F6-796C-C8CE-E78B-2AEB7D98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481"/>
            <a:ext cx="12191980" cy="68579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Website&#10;&#10;Description automatically generated with low confidence">
            <a:extLst>
              <a:ext uri="{FF2B5EF4-FFF2-40B4-BE49-F238E27FC236}">
                <a16:creationId xmlns:a16="http://schemas.microsoft.com/office/drawing/2014/main" id="{0FA3C59F-C1C1-23DE-23A8-CB7B0B57C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66" y="4038590"/>
            <a:ext cx="3100836" cy="3113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6A392A-EB3F-B23A-220F-25291EED5FD9}"/>
              </a:ext>
            </a:extLst>
          </p:cNvPr>
          <p:cNvSpPr txBox="1"/>
          <p:nvPr/>
        </p:nvSpPr>
        <p:spPr>
          <a:xfrm>
            <a:off x="3666774" y="1239695"/>
            <a:ext cx="5896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8000" b="1" dirty="0"/>
              <a:t>آيات بالصور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E1A929-55D6-26BA-27C8-2637A1B147E9}"/>
              </a:ext>
            </a:extLst>
          </p:cNvPr>
          <p:cNvCxnSpPr>
            <a:cxnSpLocks/>
          </p:cNvCxnSpPr>
          <p:nvPr/>
        </p:nvCxnSpPr>
        <p:spPr>
          <a:xfrm>
            <a:off x="3517641" y="3429000"/>
            <a:ext cx="6045740" cy="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25619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E66A5ACF97254992C4217EA7D0E10C" ma:contentTypeVersion="4" ma:contentTypeDescription="Create a new document." ma:contentTypeScope="" ma:versionID="3940062358230a5bb7eedda4c27c292c">
  <xsd:schema xmlns:xsd="http://www.w3.org/2001/XMLSchema" xmlns:xs="http://www.w3.org/2001/XMLSchema" xmlns:p="http://schemas.microsoft.com/office/2006/metadata/properties" xmlns:ns3="7f8655ed-180d-4264-9692-e05dde76fbfd" targetNamespace="http://schemas.microsoft.com/office/2006/metadata/properties" ma:root="true" ma:fieldsID="dfc2d73d7dabcc1b2b76174251f344c6" ns3:_="">
    <xsd:import namespace="7f8655ed-180d-4264-9692-e05dde76fb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655ed-180d-4264-9692-e05dde76fb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8655ed-180d-4264-9692-e05dde76fbfd" xsi:nil="true"/>
  </documentManagement>
</p:properties>
</file>

<file path=customXml/itemProps1.xml><?xml version="1.0" encoding="utf-8"?>
<ds:datastoreItem xmlns:ds="http://schemas.openxmlformats.org/officeDocument/2006/customXml" ds:itemID="{D72C0A93-940C-47A7-84CE-0F1DED0C9C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8655ed-180d-4264-9692-e05dde76fb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C8EDA9-70CE-4A62-99FE-71B395D1BB0B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7f8655ed-180d-4264-9692-e05dde76fbf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268</TotalTime>
  <Words>248</Words>
  <Application>Microsoft Office PowerPoint</Application>
  <PresentationFormat>Widescreen</PresentationFormat>
  <Paragraphs>94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ArialMT</vt:lpstr>
      <vt:lpstr>Calibri</vt:lpstr>
      <vt:lpstr>Century Gothic</vt:lpstr>
      <vt:lpstr>inherit</vt:lpstr>
      <vt:lpstr>Wingdings 3</vt:lpstr>
      <vt:lpstr>Wisp</vt:lpstr>
      <vt:lpstr>1_Wisp</vt:lpstr>
      <vt:lpstr>Welcome!!</vt:lpstr>
      <vt:lpstr>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Welcome!!</dc:title>
  <dc:creator>Mina Morqous Mina Youhana Mina</dc:creator>
  <cp:lastModifiedBy>Mina Morqous Mina Youhana Mina</cp:lastModifiedBy>
  <cp:revision>4</cp:revision>
  <dcterms:created xsi:type="dcterms:W3CDTF">2023-09-22T18:40:31Z</dcterms:created>
  <dcterms:modified xsi:type="dcterms:W3CDTF">2023-09-27T20:46:34Z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0x01010092E66A5ACF97254992C4217EA7D0E10C</vt:lpwstr>
  </property>
</Properties>
</file>